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5"/>
    <p:sldMasterId id="2147483895" r:id="rId6"/>
  </p:sldMasterIdLst>
  <p:notesMasterIdLst>
    <p:notesMasterId r:id="rId31"/>
  </p:notesMasterIdLst>
  <p:handoutMasterIdLst>
    <p:handoutMasterId r:id="rId32"/>
  </p:handoutMasterIdLst>
  <p:sldIdLst>
    <p:sldId id="325" r:id="rId7"/>
    <p:sldId id="323" r:id="rId8"/>
    <p:sldId id="315" r:id="rId9"/>
    <p:sldId id="270" r:id="rId10"/>
    <p:sldId id="327" r:id="rId11"/>
    <p:sldId id="333" r:id="rId12"/>
    <p:sldId id="334" r:id="rId13"/>
    <p:sldId id="335" r:id="rId14"/>
    <p:sldId id="316" r:id="rId15"/>
    <p:sldId id="326" r:id="rId16"/>
    <p:sldId id="276" r:id="rId17"/>
    <p:sldId id="278" r:id="rId18"/>
    <p:sldId id="277" r:id="rId19"/>
    <p:sldId id="329" r:id="rId20"/>
    <p:sldId id="279" r:id="rId21"/>
    <p:sldId id="330" r:id="rId22"/>
    <p:sldId id="331" r:id="rId23"/>
    <p:sldId id="332" r:id="rId24"/>
    <p:sldId id="284" r:id="rId25"/>
    <p:sldId id="328" r:id="rId26"/>
    <p:sldId id="288" r:id="rId27"/>
    <p:sldId id="286" r:id="rId28"/>
    <p:sldId id="287" r:id="rId29"/>
    <p:sldId id="313" r:id="rId30"/>
  </p:sldIdLst>
  <p:sldSz cx="9144000" cy="5715000" type="screen16x10"/>
  <p:notesSz cx="6805613" cy="9944100"/>
  <p:defaultTextStyle>
    <a:defPPr>
      <a:defRPr lang="en-US"/>
    </a:defPPr>
    <a:lvl1pPr algn="l"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05216" algn="l"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810433" algn="l"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215649" algn="l"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620865" algn="l"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026082" algn="l" defTabSz="405216" rtl="0" eaLnBrk="1" latinLnBrk="0" hangingPunct="1">
      <a:defRPr kern="1200">
        <a:solidFill>
          <a:schemeClr val="tx1"/>
        </a:solidFill>
        <a:latin typeface="Verdana" charset="0"/>
        <a:ea typeface="ＭＳ Ｐゴシック" charset="0"/>
        <a:cs typeface="ＭＳ Ｐゴシック" charset="0"/>
      </a:defRPr>
    </a:lvl6pPr>
    <a:lvl7pPr marL="2431298" algn="l" defTabSz="405216" rtl="0" eaLnBrk="1" latinLnBrk="0" hangingPunct="1">
      <a:defRPr kern="1200">
        <a:solidFill>
          <a:schemeClr val="tx1"/>
        </a:solidFill>
        <a:latin typeface="Verdana" charset="0"/>
        <a:ea typeface="ＭＳ Ｐゴシック" charset="0"/>
        <a:cs typeface="ＭＳ Ｐゴシック" charset="0"/>
      </a:defRPr>
    </a:lvl7pPr>
    <a:lvl8pPr marL="2836515" algn="l" defTabSz="405216" rtl="0" eaLnBrk="1" latinLnBrk="0" hangingPunct="1">
      <a:defRPr kern="1200">
        <a:solidFill>
          <a:schemeClr val="tx1"/>
        </a:solidFill>
        <a:latin typeface="Verdana" charset="0"/>
        <a:ea typeface="ＭＳ Ｐゴシック" charset="0"/>
        <a:cs typeface="ＭＳ Ｐゴシック" charset="0"/>
      </a:defRPr>
    </a:lvl8pPr>
    <a:lvl9pPr marL="3241731" algn="l" defTabSz="405216" rtl="0" eaLnBrk="1" latinLnBrk="0" hangingPunct="1">
      <a:defRPr kern="1200">
        <a:solidFill>
          <a:schemeClr val="tx1"/>
        </a:solidFill>
        <a:latin typeface="Verdan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42"/>
    <a:srgbClr val="00549F"/>
    <a:srgbClr val="E37222"/>
    <a:srgbClr val="0098DB"/>
    <a:srgbClr val="FDC82F"/>
    <a:srgbClr val="00338D"/>
    <a:srgbClr val="D0103A"/>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91" autoAdjust="0"/>
  </p:normalViewPr>
  <p:slideViewPr>
    <p:cSldViewPr snapToGrid="0">
      <p:cViewPr varScale="1">
        <p:scale>
          <a:sx n="115" d="100"/>
          <a:sy n="115" d="100"/>
        </p:scale>
        <p:origin x="-514" y="-67"/>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9575" cy="496888"/>
          </a:xfrm>
          <a:prstGeom prst="rect">
            <a:avLst/>
          </a:prstGeom>
          <a:noFill/>
          <a:ln w="9525">
            <a:noFill/>
            <a:miter lim="800000"/>
            <a:headEnd/>
            <a:tailEnd/>
          </a:ln>
        </p:spPr>
        <p:txBody>
          <a:bodyPr vert="horz" wrap="square" lIns="91682" tIns="45840" rIns="91682" bIns="45840" numCol="1" anchor="t" anchorCtr="0" compatLnSpc="1">
            <a:prstTxWarp prst="textNoShape">
              <a:avLst/>
            </a:prstTxWarp>
          </a:bodyPr>
          <a:lstStyle>
            <a:lvl1pPr defTabSz="915988">
              <a:defRPr sz="1200">
                <a:latin typeface="Arial" charset="0"/>
              </a:defRPr>
            </a:lvl1pPr>
          </a:lstStyle>
          <a:p>
            <a:endParaRPr lang="it-IT"/>
          </a:p>
        </p:txBody>
      </p:sp>
      <p:sp>
        <p:nvSpPr>
          <p:cNvPr id="628739" name="Rectangle 3"/>
          <p:cNvSpPr>
            <a:spLocks noGrp="1" noChangeArrowheads="1"/>
          </p:cNvSpPr>
          <p:nvPr>
            <p:ph type="dt" sz="quarter" idx="1"/>
          </p:nvPr>
        </p:nvSpPr>
        <p:spPr bwMode="auto">
          <a:xfrm>
            <a:off x="3854450" y="0"/>
            <a:ext cx="2949575" cy="496888"/>
          </a:xfrm>
          <a:prstGeom prst="rect">
            <a:avLst/>
          </a:prstGeom>
          <a:noFill/>
          <a:ln w="9525">
            <a:noFill/>
            <a:miter lim="800000"/>
            <a:headEnd/>
            <a:tailEnd/>
          </a:ln>
        </p:spPr>
        <p:txBody>
          <a:bodyPr vert="horz" wrap="square" lIns="91682" tIns="45840" rIns="91682" bIns="45840" numCol="1" anchor="t" anchorCtr="0" compatLnSpc="1">
            <a:prstTxWarp prst="textNoShape">
              <a:avLst/>
            </a:prstTxWarp>
          </a:bodyPr>
          <a:lstStyle>
            <a:lvl1pPr algn="r" defTabSz="915988">
              <a:defRPr sz="1200">
                <a:latin typeface="Arial" charset="0"/>
              </a:defRPr>
            </a:lvl1pPr>
          </a:lstStyle>
          <a:p>
            <a:fld id="{9C092941-C4D4-DD42-8F9F-77196EEBF84D}" type="datetime1">
              <a:rPr lang="it-IT"/>
              <a:pPr/>
              <a:t>20/03/2017</a:t>
            </a:fld>
            <a:endParaRPr lang="it-IT"/>
          </a:p>
        </p:txBody>
      </p:sp>
      <p:sp>
        <p:nvSpPr>
          <p:cNvPr id="628740" name="Rectangle 4"/>
          <p:cNvSpPr>
            <a:spLocks noGrp="1" noChangeArrowheads="1"/>
          </p:cNvSpPr>
          <p:nvPr>
            <p:ph type="ftr" sz="quarter" idx="2"/>
          </p:nvPr>
        </p:nvSpPr>
        <p:spPr bwMode="auto">
          <a:xfrm>
            <a:off x="0" y="9445625"/>
            <a:ext cx="2949575" cy="496888"/>
          </a:xfrm>
          <a:prstGeom prst="rect">
            <a:avLst/>
          </a:prstGeom>
          <a:noFill/>
          <a:ln w="9525">
            <a:noFill/>
            <a:miter lim="800000"/>
            <a:headEnd/>
            <a:tailEnd/>
          </a:ln>
        </p:spPr>
        <p:txBody>
          <a:bodyPr vert="horz" wrap="square" lIns="91682" tIns="45840" rIns="91682" bIns="45840" numCol="1" anchor="b" anchorCtr="0" compatLnSpc="1">
            <a:prstTxWarp prst="textNoShape">
              <a:avLst/>
            </a:prstTxWarp>
          </a:bodyPr>
          <a:lstStyle>
            <a:lvl1pPr defTabSz="915988">
              <a:defRPr sz="1200">
                <a:latin typeface="Arial" charset="0"/>
              </a:defRPr>
            </a:lvl1pPr>
          </a:lstStyle>
          <a:p>
            <a:endParaRPr lang="it-IT"/>
          </a:p>
        </p:txBody>
      </p:sp>
      <p:sp>
        <p:nvSpPr>
          <p:cNvPr id="628741" name="Rectangle 5"/>
          <p:cNvSpPr>
            <a:spLocks noGrp="1" noChangeArrowheads="1"/>
          </p:cNvSpPr>
          <p:nvPr>
            <p:ph type="sldNum" sz="quarter" idx="3"/>
          </p:nvPr>
        </p:nvSpPr>
        <p:spPr bwMode="auto">
          <a:xfrm>
            <a:off x="3854450" y="9445625"/>
            <a:ext cx="2949575" cy="496888"/>
          </a:xfrm>
          <a:prstGeom prst="rect">
            <a:avLst/>
          </a:prstGeom>
          <a:noFill/>
          <a:ln w="9525">
            <a:noFill/>
            <a:miter lim="800000"/>
            <a:headEnd/>
            <a:tailEnd/>
          </a:ln>
        </p:spPr>
        <p:txBody>
          <a:bodyPr vert="horz" wrap="square" lIns="91682" tIns="45840" rIns="91682" bIns="45840" numCol="1" anchor="b" anchorCtr="0" compatLnSpc="1">
            <a:prstTxWarp prst="textNoShape">
              <a:avLst/>
            </a:prstTxWarp>
          </a:bodyPr>
          <a:lstStyle>
            <a:lvl1pPr algn="r" defTabSz="915988">
              <a:defRPr sz="1200">
                <a:latin typeface="Arial" charset="0"/>
              </a:defRPr>
            </a:lvl1pPr>
          </a:lstStyle>
          <a:p>
            <a:fld id="{35AF07D5-BEE3-9D46-97D3-86C125102C27}" type="slidenum">
              <a:rPr lang="it-IT"/>
              <a:pPr/>
              <a:t>‹#›</a:t>
            </a:fld>
            <a:endParaRPr lang="it-IT"/>
          </a:p>
        </p:txBody>
      </p:sp>
    </p:spTree>
    <p:extLst>
      <p:ext uri="{BB962C8B-B14F-4D97-AF65-F5344CB8AC3E}">
        <p14:creationId xmlns:p14="http://schemas.microsoft.com/office/powerpoint/2010/main" val="1272751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22588" cy="517525"/>
          </a:xfrm>
          <a:prstGeom prst="rect">
            <a:avLst/>
          </a:prstGeom>
          <a:noFill/>
          <a:ln w="9525">
            <a:noFill/>
            <a:miter lim="800000"/>
            <a:headEnd/>
            <a:tailEnd/>
          </a:ln>
          <a:effectLst/>
        </p:spPr>
        <p:txBody>
          <a:bodyPr vert="horz" wrap="square" lIns="88349" tIns="44175" rIns="88349" bIns="44175" numCol="1" anchor="t" anchorCtr="0" compatLnSpc="1">
            <a:prstTxWarp prst="textNoShape">
              <a:avLst/>
            </a:prstTxWarp>
          </a:bodyPr>
          <a:lstStyle>
            <a:lvl1pPr defTabSz="884238">
              <a:defRPr sz="1200"/>
            </a:lvl1pPr>
          </a:lstStyle>
          <a:p>
            <a:endParaRPr lang="en-US"/>
          </a:p>
        </p:txBody>
      </p:sp>
      <p:sp>
        <p:nvSpPr>
          <p:cNvPr id="58371" name="Rectangle 3"/>
          <p:cNvSpPr>
            <a:spLocks noGrp="1" noChangeArrowheads="1"/>
          </p:cNvSpPr>
          <p:nvPr>
            <p:ph type="dt" idx="1"/>
          </p:nvPr>
        </p:nvSpPr>
        <p:spPr bwMode="auto">
          <a:xfrm>
            <a:off x="3871913" y="0"/>
            <a:ext cx="2921000" cy="517525"/>
          </a:xfrm>
          <a:prstGeom prst="rect">
            <a:avLst/>
          </a:prstGeom>
          <a:noFill/>
          <a:ln w="9525">
            <a:noFill/>
            <a:miter lim="800000"/>
            <a:headEnd/>
            <a:tailEnd/>
          </a:ln>
          <a:effectLst/>
        </p:spPr>
        <p:txBody>
          <a:bodyPr vert="horz" wrap="square" lIns="88349" tIns="44175" rIns="88349" bIns="44175" numCol="1" anchor="t" anchorCtr="0" compatLnSpc="1">
            <a:prstTxWarp prst="textNoShape">
              <a:avLst/>
            </a:prstTxWarp>
          </a:bodyPr>
          <a:lstStyle>
            <a:lvl1pPr algn="r" defTabSz="884238">
              <a:defRPr sz="1200"/>
            </a:lvl1pPr>
          </a:lstStyle>
          <a:p>
            <a:fld id="{056F4864-DD69-E24C-AF6A-CC7BF6218AB3}" type="datetime1">
              <a:rPr lang="en-US"/>
              <a:pPr/>
              <a:t>3/20/2017</a:t>
            </a:fld>
            <a:endParaRPr lang="en-US"/>
          </a:p>
        </p:txBody>
      </p:sp>
      <p:sp>
        <p:nvSpPr>
          <p:cNvPr id="26628" name="Rectangle 4"/>
          <p:cNvSpPr>
            <a:spLocks noGrp="1" noRot="1" noChangeAspect="1" noChangeArrowheads="1" noTextEdit="1"/>
          </p:cNvSpPr>
          <p:nvPr>
            <p:ph type="sldImg" idx="2"/>
          </p:nvPr>
        </p:nvSpPr>
        <p:spPr bwMode="auto">
          <a:xfrm>
            <a:off x="473075" y="739775"/>
            <a:ext cx="5921375" cy="370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3" name="Rectangle 5"/>
          <p:cNvSpPr>
            <a:spLocks noGrp="1" noChangeArrowheads="1"/>
          </p:cNvSpPr>
          <p:nvPr>
            <p:ph type="body" sz="quarter" idx="3"/>
          </p:nvPr>
        </p:nvSpPr>
        <p:spPr bwMode="auto">
          <a:xfrm>
            <a:off x="876300" y="4738688"/>
            <a:ext cx="5040313" cy="4441825"/>
          </a:xfrm>
          <a:prstGeom prst="rect">
            <a:avLst/>
          </a:prstGeom>
          <a:noFill/>
          <a:ln w="9525">
            <a:noFill/>
            <a:miter lim="800000"/>
            <a:headEnd/>
            <a:tailEnd/>
          </a:ln>
          <a:effectLst/>
        </p:spPr>
        <p:txBody>
          <a:bodyPr vert="horz" wrap="square" lIns="88349" tIns="44175" rIns="88349" bIns="441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4" name="Rectangle 6"/>
          <p:cNvSpPr>
            <a:spLocks noGrp="1" noChangeArrowheads="1"/>
          </p:cNvSpPr>
          <p:nvPr>
            <p:ph type="ftr" sz="quarter" idx="4"/>
          </p:nvPr>
        </p:nvSpPr>
        <p:spPr bwMode="auto">
          <a:xfrm>
            <a:off x="0" y="9477375"/>
            <a:ext cx="2922588" cy="442913"/>
          </a:xfrm>
          <a:prstGeom prst="rect">
            <a:avLst/>
          </a:prstGeom>
          <a:noFill/>
          <a:ln w="9525">
            <a:noFill/>
            <a:miter lim="800000"/>
            <a:headEnd/>
            <a:tailEnd/>
          </a:ln>
          <a:effectLst/>
        </p:spPr>
        <p:txBody>
          <a:bodyPr vert="horz" wrap="square" lIns="88349" tIns="44175" rIns="88349" bIns="44175" numCol="1" anchor="b" anchorCtr="0" compatLnSpc="1">
            <a:prstTxWarp prst="textNoShape">
              <a:avLst/>
            </a:prstTxWarp>
          </a:bodyPr>
          <a:lstStyle>
            <a:lvl1pPr defTabSz="884238">
              <a:defRPr sz="1200"/>
            </a:lvl1pPr>
          </a:lstStyle>
          <a:p>
            <a:endParaRPr lang="en-US"/>
          </a:p>
        </p:txBody>
      </p:sp>
      <p:sp>
        <p:nvSpPr>
          <p:cNvPr id="58375" name="Rectangle 7"/>
          <p:cNvSpPr>
            <a:spLocks noGrp="1" noChangeArrowheads="1"/>
          </p:cNvSpPr>
          <p:nvPr>
            <p:ph type="sldNum" sz="quarter" idx="5"/>
          </p:nvPr>
        </p:nvSpPr>
        <p:spPr bwMode="auto">
          <a:xfrm>
            <a:off x="3871913" y="9477375"/>
            <a:ext cx="2921000" cy="442913"/>
          </a:xfrm>
          <a:prstGeom prst="rect">
            <a:avLst/>
          </a:prstGeom>
          <a:noFill/>
          <a:ln w="9525">
            <a:noFill/>
            <a:miter lim="800000"/>
            <a:headEnd/>
            <a:tailEnd/>
          </a:ln>
          <a:effectLst/>
        </p:spPr>
        <p:txBody>
          <a:bodyPr vert="horz" wrap="square" lIns="88349" tIns="44175" rIns="88349" bIns="44175" numCol="1" anchor="b" anchorCtr="0" compatLnSpc="1">
            <a:prstTxWarp prst="textNoShape">
              <a:avLst/>
            </a:prstTxWarp>
          </a:bodyPr>
          <a:lstStyle>
            <a:lvl1pPr algn="r" defTabSz="884238">
              <a:defRPr sz="1200"/>
            </a:lvl1pPr>
          </a:lstStyle>
          <a:p>
            <a:fld id="{FD28C30C-D252-F24C-B5F8-4FD95854FCE0}" type="slidenum">
              <a:rPr lang="en-US"/>
              <a:pPr/>
              <a:t>‹#›</a:t>
            </a:fld>
            <a:endParaRPr lang="en-US"/>
          </a:p>
        </p:txBody>
      </p:sp>
    </p:spTree>
    <p:extLst>
      <p:ext uri="{BB962C8B-B14F-4D97-AF65-F5344CB8AC3E}">
        <p14:creationId xmlns:p14="http://schemas.microsoft.com/office/powerpoint/2010/main" val="35033873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100" kern="1200">
        <a:solidFill>
          <a:schemeClr val="tx1"/>
        </a:solidFill>
        <a:latin typeface="Calibri" charset="0"/>
        <a:ea typeface="ＭＳ Ｐゴシック" charset="-128"/>
        <a:cs typeface="ＭＳ Ｐゴシック" charset="-128"/>
      </a:defRPr>
    </a:lvl1pPr>
    <a:lvl2pPr marL="405216" algn="l" rtl="0" eaLnBrk="0" fontAlgn="base" hangingPunct="0">
      <a:spcBef>
        <a:spcPct val="30000"/>
      </a:spcBef>
      <a:spcAft>
        <a:spcPct val="0"/>
      </a:spcAft>
      <a:defRPr sz="1100" kern="1200">
        <a:solidFill>
          <a:schemeClr val="tx1"/>
        </a:solidFill>
        <a:latin typeface="Calibri" charset="0"/>
        <a:ea typeface="ＭＳ Ｐゴシック" charset="-128"/>
        <a:cs typeface="+mn-cs"/>
      </a:defRPr>
    </a:lvl2pPr>
    <a:lvl3pPr marL="810433" algn="l" rtl="0" eaLnBrk="0" fontAlgn="base" hangingPunct="0">
      <a:spcBef>
        <a:spcPct val="30000"/>
      </a:spcBef>
      <a:spcAft>
        <a:spcPct val="0"/>
      </a:spcAft>
      <a:defRPr sz="1100" kern="1200">
        <a:solidFill>
          <a:schemeClr val="tx1"/>
        </a:solidFill>
        <a:latin typeface="Calibri" charset="0"/>
        <a:ea typeface="ＭＳ Ｐゴシック" charset="-128"/>
        <a:cs typeface="+mn-cs"/>
      </a:defRPr>
    </a:lvl3pPr>
    <a:lvl4pPr marL="1215649" algn="l" rtl="0" eaLnBrk="0" fontAlgn="base" hangingPunct="0">
      <a:spcBef>
        <a:spcPct val="30000"/>
      </a:spcBef>
      <a:spcAft>
        <a:spcPct val="0"/>
      </a:spcAft>
      <a:defRPr sz="1100" kern="1200">
        <a:solidFill>
          <a:schemeClr val="tx1"/>
        </a:solidFill>
        <a:latin typeface="Calibri" charset="0"/>
        <a:ea typeface="ＭＳ Ｐゴシック" charset="-128"/>
        <a:cs typeface="+mn-cs"/>
      </a:defRPr>
    </a:lvl4pPr>
    <a:lvl5pPr marL="1620865" algn="l" rtl="0" eaLnBrk="0" fontAlgn="base" hangingPunct="0">
      <a:spcBef>
        <a:spcPct val="30000"/>
      </a:spcBef>
      <a:spcAft>
        <a:spcPct val="0"/>
      </a:spcAft>
      <a:defRPr sz="1100" kern="1200">
        <a:solidFill>
          <a:schemeClr val="tx1"/>
        </a:solidFill>
        <a:latin typeface="Calibri" charset="0"/>
        <a:ea typeface="ＭＳ Ｐゴシック" charset="-128"/>
        <a:cs typeface="+mn-cs"/>
      </a:defRPr>
    </a:lvl5pPr>
    <a:lvl6pPr marL="2026082" algn="l" defTabSz="405216" rtl="0" eaLnBrk="1" latinLnBrk="0" hangingPunct="1">
      <a:defRPr sz="1100" kern="1200">
        <a:solidFill>
          <a:schemeClr val="tx1"/>
        </a:solidFill>
        <a:latin typeface="+mn-lt"/>
        <a:ea typeface="+mn-ea"/>
        <a:cs typeface="+mn-cs"/>
      </a:defRPr>
    </a:lvl6pPr>
    <a:lvl7pPr marL="2431298" algn="l" defTabSz="405216" rtl="0" eaLnBrk="1" latinLnBrk="0" hangingPunct="1">
      <a:defRPr sz="1100" kern="1200">
        <a:solidFill>
          <a:schemeClr val="tx1"/>
        </a:solidFill>
        <a:latin typeface="+mn-lt"/>
        <a:ea typeface="+mn-ea"/>
        <a:cs typeface="+mn-cs"/>
      </a:defRPr>
    </a:lvl7pPr>
    <a:lvl8pPr marL="2836515" algn="l" defTabSz="405216" rtl="0" eaLnBrk="1" latinLnBrk="0" hangingPunct="1">
      <a:defRPr sz="1100" kern="1200">
        <a:solidFill>
          <a:schemeClr val="tx1"/>
        </a:solidFill>
        <a:latin typeface="+mn-lt"/>
        <a:ea typeface="+mn-ea"/>
        <a:cs typeface="+mn-cs"/>
      </a:defRPr>
    </a:lvl8pPr>
    <a:lvl9pPr marL="3241731" algn="l" defTabSz="405216"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FD28C30C-D252-F24C-B5F8-4FD95854FCE0}" type="slidenum">
              <a:rPr lang="en-US" smtClean="0"/>
              <a:pPr/>
              <a:t>2</a:t>
            </a:fld>
            <a:endParaRPr lang="en-US"/>
          </a:p>
        </p:txBody>
      </p:sp>
    </p:spTree>
    <p:extLst>
      <p:ext uri="{BB962C8B-B14F-4D97-AF65-F5344CB8AC3E}">
        <p14:creationId xmlns:p14="http://schemas.microsoft.com/office/powerpoint/2010/main" val="259855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FD28C30C-D252-F24C-B5F8-4FD95854FCE0}" type="slidenum">
              <a:rPr lang="en-US" smtClean="0"/>
              <a:pPr/>
              <a:t>15</a:t>
            </a:fld>
            <a:endParaRPr lang="en-US"/>
          </a:p>
        </p:txBody>
      </p:sp>
    </p:spTree>
    <p:extLst>
      <p:ext uri="{BB962C8B-B14F-4D97-AF65-F5344CB8AC3E}">
        <p14:creationId xmlns:p14="http://schemas.microsoft.com/office/powerpoint/2010/main" val="2021506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28C30C-D252-F24C-B5F8-4FD95854FCE0}" type="slidenum">
              <a:rPr lang="en-US" smtClean="0"/>
              <a:pPr/>
              <a:t>21</a:t>
            </a:fld>
            <a:endParaRPr lang="en-US"/>
          </a:p>
        </p:txBody>
      </p:sp>
    </p:spTree>
    <p:extLst>
      <p:ext uri="{BB962C8B-B14F-4D97-AF65-F5344CB8AC3E}">
        <p14:creationId xmlns:p14="http://schemas.microsoft.com/office/powerpoint/2010/main" val="438488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28C30C-D252-F24C-B5F8-4FD95854FCE0}" type="slidenum">
              <a:rPr lang="en-US" smtClean="0"/>
              <a:pPr/>
              <a:t>22</a:t>
            </a:fld>
            <a:endParaRPr lang="en-US"/>
          </a:p>
        </p:txBody>
      </p:sp>
    </p:spTree>
    <p:extLst>
      <p:ext uri="{BB962C8B-B14F-4D97-AF65-F5344CB8AC3E}">
        <p14:creationId xmlns:p14="http://schemas.microsoft.com/office/powerpoint/2010/main" val="2600818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FD28C30C-D252-F24C-B5F8-4FD95854FCE0}" type="slidenum">
              <a:rPr lang="en-US" smtClean="0"/>
              <a:pPr/>
              <a:t>3</a:t>
            </a:fld>
            <a:endParaRPr lang="en-US"/>
          </a:p>
        </p:txBody>
      </p:sp>
    </p:spTree>
    <p:extLst>
      <p:ext uri="{BB962C8B-B14F-4D97-AF65-F5344CB8AC3E}">
        <p14:creationId xmlns:p14="http://schemas.microsoft.com/office/powerpoint/2010/main" val="259855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FD28C30C-D252-F24C-B5F8-4FD95854FCE0}" type="slidenum">
              <a:rPr lang="en-US" smtClean="0"/>
              <a:pPr/>
              <a:t>4</a:t>
            </a:fld>
            <a:endParaRPr lang="en-US"/>
          </a:p>
        </p:txBody>
      </p:sp>
    </p:spTree>
    <p:extLst>
      <p:ext uri="{BB962C8B-B14F-4D97-AF65-F5344CB8AC3E}">
        <p14:creationId xmlns:p14="http://schemas.microsoft.com/office/powerpoint/2010/main" val="2760187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aseline="0" dirty="0" smtClean="0"/>
          </a:p>
        </p:txBody>
      </p:sp>
      <p:sp>
        <p:nvSpPr>
          <p:cNvPr id="4" name="Slide Number Placeholder 3"/>
          <p:cNvSpPr>
            <a:spLocks noGrp="1"/>
          </p:cNvSpPr>
          <p:nvPr>
            <p:ph type="sldNum" sz="quarter" idx="10"/>
          </p:nvPr>
        </p:nvSpPr>
        <p:spPr/>
        <p:txBody>
          <a:bodyPr/>
          <a:lstStyle/>
          <a:p>
            <a:fld id="{FD28C30C-D252-F24C-B5F8-4FD95854FCE0}" type="slidenum">
              <a:rPr lang="en-US" smtClean="0"/>
              <a:pPr/>
              <a:t>6</a:t>
            </a:fld>
            <a:endParaRPr lang="en-US"/>
          </a:p>
        </p:txBody>
      </p:sp>
    </p:spTree>
    <p:extLst>
      <p:ext uri="{BB962C8B-B14F-4D97-AF65-F5344CB8AC3E}">
        <p14:creationId xmlns:p14="http://schemas.microsoft.com/office/powerpoint/2010/main" val="4137842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FD28C30C-D252-F24C-B5F8-4FD95854FCE0}" type="slidenum">
              <a:rPr lang="en-US" smtClean="0"/>
              <a:pPr/>
              <a:t>9</a:t>
            </a:fld>
            <a:endParaRPr lang="en-US"/>
          </a:p>
        </p:txBody>
      </p:sp>
    </p:spTree>
    <p:extLst>
      <p:ext uri="{BB962C8B-B14F-4D97-AF65-F5344CB8AC3E}">
        <p14:creationId xmlns:p14="http://schemas.microsoft.com/office/powerpoint/2010/main" val="1422970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FD28C30C-D252-F24C-B5F8-4FD95854FCE0}" type="slidenum">
              <a:rPr lang="en-US" smtClean="0"/>
              <a:pPr/>
              <a:t>10</a:t>
            </a:fld>
            <a:endParaRPr lang="en-US"/>
          </a:p>
        </p:txBody>
      </p:sp>
    </p:spTree>
    <p:extLst>
      <p:ext uri="{BB962C8B-B14F-4D97-AF65-F5344CB8AC3E}">
        <p14:creationId xmlns:p14="http://schemas.microsoft.com/office/powerpoint/2010/main" val="1422970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28C30C-D252-F24C-B5F8-4FD95854FCE0}" type="slidenum">
              <a:rPr lang="en-US" smtClean="0"/>
              <a:pPr/>
              <a:t>11</a:t>
            </a:fld>
            <a:endParaRPr lang="en-US"/>
          </a:p>
        </p:txBody>
      </p:sp>
    </p:spTree>
    <p:extLst>
      <p:ext uri="{BB962C8B-B14F-4D97-AF65-F5344CB8AC3E}">
        <p14:creationId xmlns:p14="http://schemas.microsoft.com/office/powerpoint/2010/main" val="2098240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28C30C-D252-F24C-B5F8-4FD95854FCE0}" type="slidenum">
              <a:rPr lang="en-US" smtClean="0"/>
              <a:pPr/>
              <a:t>12</a:t>
            </a:fld>
            <a:endParaRPr lang="en-US"/>
          </a:p>
        </p:txBody>
      </p:sp>
    </p:spTree>
    <p:extLst>
      <p:ext uri="{BB962C8B-B14F-4D97-AF65-F5344CB8AC3E}">
        <p14:creationId xmlns:p14="http://schemas.microsoft.com/office/powerpoint/2010/main" val="1621883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FD28C30C-D252-F24C-B5F8-4FD95854FCE0}" type="slidenum">
              <a:rPr lang="en-US" smtClean="0"/>
              <a:pPr/>
              <a:t>13</a:t>
            </a:fld>
            <a:endParaRPr lang="en-US"/>
          </a:p>
        </p:txBody>
      </p:sp>
    </p:spTree>
    <p:extLst>
      <p:ext uri="{BB962C8B-B14F-4D97-AF65-F5344CB8AC3E}">
        <p14:creationId xmlns:p14="http://schemas.microsoft.com/office/powerpoint/2010/main" val="378910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PPT_Header0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ignature"/>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397" y="5517886"/>
            <a:ext cx="9139603" cy="19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userDrawn="1"/>
        </p:nvSpPr>
        <p:spPr bwMode="auto">
          <a:xfrm>
            <a:off x="4305301" y="5482167"/>
            <a:ext cx="531935" cy="193146"/>
          </a:xfrm>
          <a:prstGeom prst="rect">
            <a:avLst/>
          </a:prstGeom>
          <a:noFill/>
          <a:ln w="9525">
            <a:noFill/>
            <a:miter lim="800000"/>
            <a:headEnd/>
            <a:tailEnd/>
          </a:ln>
        </p:spPr>
        <p:txBody>
          <a:bodyPr lIns="0" tIns="63814" rIns="0" bIns="0"/>
          <a:lstStyle/>
          <a:p>
            <a:pPr algn="ctr"/>
            <a:r>
              <a:rPr lang="it-IT" sz="700">
                <a:solidFill>
                  <a:schemeClr val="bg2"/>
                </a:solidFill>
              </a:rPr>
              <a:t>Page </a:t>
            </a:r>
            <a:fld id="{EF8A34CB-4265-1A43-9428-2EFA1885AE16}" type="slidenum">
              <a:rPr lang="it-IT" sz="700">
                <a:solidFill>
                  <a:schemeClr val="bg2"/>
                </a:solidFill>
              </a:rPr>
              <a:pPr algn="ctr"/>
              <a:t>‹#›</a:t>
            </a:fld>
            <a:endParaRPr lang="it-IT" sz="700">
              <a:solidFill>
                <a:schemeClr val="bg2"/>
              </a:solidFill>
            </a:endParaRPr>
          </a:p>
        </p:txBody>
      </p:sp>
      <p:sp>
        <p:nvSpPr>
          <p:cNvPr id="121859" name="Rectangle 2"/>
          <p:cNvSpPr>
            <a:spLocks noGrp="1" noChangeArrowheads="1"/>
          </p:cNvSpPr>
          <p:nvPr>
            <p:ph type="subTitle" idx="1"/>
          </p:nvPr>
        </p:nvSpPr>
        <p:spPr>
          <a:xfrm>
            <a:off x="1371600" y="3238500"/>
            <a:ext cx="6400800" cy="1460500"/>
          </a:xfrm>
        </p:spPr>
        <p:txBody>
          <a:bodyPr/>
          <a:lstStyle>
            <a:lvl1pPr marL="0" indent="0" algn="ctr">
              <a:buFontTx/>
              <a:buNone/>
              <a:defRPr>
                <a:solidFill>
                  <a:srgbClr val="00549F"/>
                </a:solidFill>
              </a:defRPr>
            </a:lvl1pPr>
          </a:lstStyle>
          <a:p>
            <a:r>
              <a:rPr lang="en-US" smtClean="0"/>
              <a:t>Click to edit Master subtitle style</a:t>
            </a:r>
            <a:endParaRPr lang="en-GB"/>
          </a:p>
        </p:txBody>
      </p:sp>
      <p:sp>
        <p:nvSpPr>
          <p:cNvPr id="121860" name="Rectangle 6"/>
          <p:cNvSpPr>
            <a:spLocks noGrp="1" noChangeArrowheads="1"/>
          </p:cNvSpPr>
          <p:nvPr>
            <p:ph type="ctrTitle"/>
          </p:nvPr>
        </p:nvSpPr>
        <p:spPr>
          <a:xfrm>
            <a:off x="685800" y="1775355"/>
            <a:ext cx="7772400" cy="1225021"/>
          </a:xfrm>
        </p:spPr>
        <p:txBody>
          <a:bodyPr/>
          <a:lstStyle>
            <a:lvl1pPr algn="ctr">
              <a:defRPr sz="2500">
                <a:solidFill>
                  <a:srgbClr val="00549F"/>
                </a:solidFill>
              </a:defRPr>
            </a:lvl1pPr>
          </a:lstStyle>
          <a:p>
            <a:r>
              <a:rPr lang="en-US" smtClean="0"/>
              <a:t>Click to edit Master title style</a:t>
            </a:r>
            <a:endParaRPr lang="en-GB"/>
          </a:p>
        </p:txBody>
      </p:sp>
      <p:sp>
        <p:nvSpPr>
          <p:cNvPr id="7" name="Rectangle 8"/>
          <p:cNvSpPr>
            <a:spLocks noGrp="1" noChangeArrowheads="1"/>
          </p:cNvSpPr>
          <p:nvPr>
            <p:ph type="ftr" sz="quarter" idx="10"/>
          </p:nvPr>
        </p:nvSpPr>
        <p:spPr/>
        <p:txBody>
          <a:bodyPr/>
          <a:lstStyle>
            <a:lvl1pPr>
              <a:defRPr/>
            </a:lvl1pPr>
          </a:lstStyle>
          <a:p>
            <a:r>
              <a:rPr lang="en-US" smtClean="0"/>
              <a:t>Swarm Science Meeting, Banff, 20-24/03/2017.</a:t>
            </a:r>
            <a:endParaRPr lang="it-IT"/>
          </a:p>
        </p:txBody>
      </p:sp>
    </p:spTree>
    <p:extLst>
      <p:ext uri="{BB962C8B-B14F-4D97-AF65-F5344CB8AC3E}">
        <p14:creationId xmlns:p14="http://schemas.microsoft.com/office/powerpoint/2010/main" val="2777496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p:txBody>
          <a:bodyPr/>
          <a:lstStyle>
            <a:lvl1pPr>
              <a:defRPr/>
            </a:lvl1pPr>
          </a:lstStyle>
          <a:p>
            <a:r>
              <a:rPr lang="en-US" smtClean="0"/>
              <a:t>Swarm Science Meeting, Banff, 20-24/03/2017.</a:t>
            </a:r>
            <a:endParaRPr lang="en-GB"/>
          </a:p>
        </p:txBody>
      </p:sp>
    </p:spTree>
    <p:extLst>
      <p:ext uri="{BB962C8B-B14F-4D97-AF65-F5344CB8AC3E}">
        <p14:creationId xmlns:p14="http://schemas.microsoft.com/office/powerpoint/2010/main" val="2105694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37740" y="256646"/>
            <a:ext cx="1790700" cy="473604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5639" y="256646"/>
            <a:ext cx="5231423" cy="473604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p:txBody>
          <a:bodyPr/>
          <a:lstStyle>
            <a:lvl1pPr>
              <a:defRPr/>
            </a:lvl1pPr>
          </a:lstStyle>
          <a:p>
            <a:r>
              <a:rPr lang="en-US" smtClean="0"/>
              <a:t>Swarm Science Meeting, Banff, 20-24/03/2017.</a:t>
            </a:r>
            <a:endParaRPr lang="en-GB"/>
          </a:p>
        </p:txBody>
      </p:sp>
    </p:spTree>
    <p:extLst>
      <p:ext uri="{BB962C8B-B14F-4D97-AF65-F5344CB8AC3E}">
        <p14:creationId xmlns:p14="http://schemas.microsoft.com/office/powerpoint/2010/main" val="1292693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05216" indent="0" algn="ctr">
              <a:buNone/>
              <a:defRPr/>
            </a:lvl2pPr>
            <a:lvl3pPr marL="810433" indent="0" algn="ctr">
              <a:buNone/>
              <a:defRPr/>
            </a:lvl3pPr>
            <a:lvl4pPr marL="1215649" indent="0" algn="ctr">
              <a:buNone/>
              <a:defRPr/>
            </a:lvl4pPr>
            <a:lvl5pPr marL="1620865" indent="0" algn="ctr">
              <a:buNone/>
              <a:defRPr/>
            </a:lvl5pPr>
            <a:lvl6pPr marL="2026082" indent="0" algn="ctr">
              <a:buNone/>
              <a:defRPr/>
            </a:lvl6pPr>
            <a:lvl7pPr marL="2431298" indent="0" algn="ctr">
              <a:buNone/>
              <a:defRPr/>
            </a:lvl7pPr>
            <a:lvl8pPr marL="2836515" indent="0" algn="ctr">
              <a:buNone/>
              <a:defRPr/>
            </a:lvl8pPr>
            <a:lvl9pPr marL="324173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GB"/>
          </a:p>
        </p:txBody>
      </p:sp>
      <p:sp>
        <p:nvSpPr>
          <p:cNvPr id="5" name="Rectangle 5"/>
          <p:cNvSpPr>
            <a:spLocks noGrp="1" noChangeArrowheads="1"/>
          </p:cNvSpPr>
          <p:nvPr>
            <p:ph type="ftr" sz="quarter" idx="11"/>
          </p:nvPr>
        </p:nvSpPr>
        <p:spPr>
          <a:ln/>
        </p:spPr>
        <p:txBody>
          <a:bodyPr/>
          <a:lstStyle>
            <a:lvl1pPr>
              <a:defRPr/>
            </a:lvl1pPr>
          </a:lstStyle>
          <a:p>
            <a:r>
              <a:rPr lang="en-US" smtClean="0"/>
              <a:t>Swarm Science Meeting, Banff, 20-24/03/2017.</a:t>
            </a:r>
            <a:endParaRPr lang="en-GB"/>
          </a:p>
        </p:txBody>
      </p:sp>
      <p:sp>
        <p:nvSpPr>
          <p:cNvPr id="6" name="Rectangle 6"/>
          <p:cNvSpPr>
            <a:spLocks noGrp="1" noChangeArrowheads="1"/>
          </p:cNvSpPr>
          <p:nvPr>
            <p:ph type="sldNum" sz="quarter" idx="12"/>
          </p:nvPr>
        </p:nvSpPr>
        <p:spPr>
          <a:ln/>
        </p:spPr>
        <p:txBody>
          <a:bodyPr/>
          <a:lstStyle>
            <a:lvl1pPr>
              <a:defRPr/>
            </a:lvl1pPr>
          </a:lstStyle>
          <a:p>
            <a:fld id="{FC72EF48-B7D3-5D48-B357-682FB0183F6B}" type="slidenum">
              <a:rPr lang="en-GB"/>
              <a:pPr/>
              <a:t>‹#›</a:t>
            </a:fld>
            <a:endParaRPr lang="en-GB"/>
          </a:p>
        </p:txBody>
      </p:sp>
    </p:spTree>
    <p:extLst>
      <p:ext uri="{BB962C8B-B14F-4D97-AF65-F5344CB8AC3E}">
        <p14:creationId xmlns:p14="http://schemas.microsoft.com/office/powerpoint/2010/main" val="4111923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GB"/>
          </a:p>
        </p:txBody>
      </p:sp>
      <p:sp>
        <p:nvSpPr>
          <p:cNvPr id="5" name="Rectangle 5"/>
          <p:cNvSpPr>
            <a:spLocks noGrp="1" noChangeArrowheads="1"/>
          </p:cNvSpPr>
          <p:nvPr>
            <p:ph type="ftr" sz="quarter" idx="11"/>
          </p:nvPr>
        </p:nvSpPr>
        <p:spPr>
          <a:ln/>
        </p:spPr>
        <p:txBody>
          <a:bodyPr/>
          <a:lstStyle>
            <a:lvl1pPr>
              <a:defRPr/>
            </a:lvl1pPr>
          </a:lstStyle>
          <a:p>
            <a:r>
              <a:rPr lang="en-US" smtClean="0"/>
              <a:t>Swarm Science Meeting, Banff, 20-24/03/2017.</a:t>
            </a:r>
            <a:endParaRPr lang="en-GB"/>
          </a:p>
        </p:txBody>
      </p:sp>
      <p:sp>
        <p:nvSpPr>
          <p:cNvPr id="6" name="Rectangle 6"/>
          <p:cNvSpPr>
            <a:spLocks noGrp="1" noChangeArrowheads="1"/>
          </p:cNvSpPr>
          <p:nvPr>
            <p:ph type="sldNum" sz="quarter" idx="12"/>
          </p:nvPr>
        </p:nvSpPr>
        <p:spPr>
          <a:ln/>
        </p:spPr>
        <p:txBody>
          <a:bodyPr/>
          <a:lstStyle>
            <a:lvl1pPr>
              <a:defRPr/>
            </a:lvl1pPr>
          </a:lstStyle>
          <a:p>
            <a:fld id="{7B126D0E-75E3-BE4A-8C66-C943371DAECF}" type="slidenum">
              <a:rPr lang="en-GB"/>
              <a:pPr/>
              <a:t>‹#›</a:t>
            </a:fld>
            <a:endParaRPr lang="en-GB"/>
          </a:p>
        </p:txBody>
      </p:sp>
    </p:spTree>
    <p:extLst>
      <p:ext uri="{BB962C8B-B14F-4D97-AF65-F5344CB8AC3E}">
        <p14:creationId xmlns:p14="http://schemas.microsoft.com/office/powerpoint/2010/main" val="2176522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3672417"/>
            <a:ext cx="7772400" cy="1135063"/>
          </a:xfrm>
        </p:spPr>
        <p:txBody>
          <a:bodyPr anchor="t"/>
          <a:lstStyle>
            <a:lvl1pPr algn="l">
              <a:defRPr sz="3500" b="1" cap="all"/>
            </a:lvl1pPr>
          </a:lstStyle>
          <a:p>
            <a:r>
              <a:rPr lang="en-US" smtClean="0"/>
              <a:t>Click to edit Master title style</a:t>
            </a:r>
            <a:endParaRPr lang="en-US"/>
          </a:p>
        </p:txBody>
      </p:sp>
      <p:sp>
        <p:nvSpPr>
          <p:cNvPr id="3" name="Text Placeholder 2"/>
          <p:cNvSpPr>
            <a:spLocks noGrp="1"/>
          </p:cNvSpPr>
          <p:nvPr>
            <p:ph type="body" idx="1"/>
          </p:nvPr>
        </p:nvSpPr>
        <p:spPr>
          <a:xfrm>
            <a:off x="722435" y="2422261"/>
            <a:ext cx="7772400" cy="1250156"/>
          </a:xfrm>
        </p:spPr>
        <p:txBody>
          <a:bodyPr anchor="b"/>
          <a:lstStyle>
            <a:lvl1pPr marL="0" indent="0">
              <a:buNone/>
              <a:defRPr sz="1800"/>
            </a:lvl1pPr>
            <a:lvl2pPr marL="405216" indent="0">
              <a:buNone/>
              <a:defRPr sz="1600"/>
            </a:lvl2pPr>
            <a:lvl3pPr marL="810433" indent="0">
              <a:buNone/>
              <a:defRPr sz="1400"/>
            </a:lvl3pPr>
            <a:lvl4pPr marL="1215649" indent="0">
              <a:buNone/>
              <a:defRPr sz="1200"/>
            </a:lvl4pPr>
            <a:lvl5pPr marL="1620865" indent="0">
              <a:buNone/>
              <a:defRPr sz="1200"/>
            </a:lvl5pPr>
            <a:lvl6pPr marL="2026082" indent="0">
              <a:buNone/>
              <a:defRPr sz="1200"/>
            </a:lvl6pPr>
            <a:lvl7pPr marL="2431298" indent="0">
              <a:buNone/>
              <a:defRPr sz="1200"/>
            </a:lvl7pPr>
            <a:lvl8pPr marL="2836515" indent="0">
              <a:buNone/>
              <a:defRPr sz="1200"/>
            </a:lvl8pPr>
            <a:lvl9pPr marL="3241731"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GB"/>
          </a:p>
        </p:txBody>
      </p:sp>
      <p:sp>
        <p:nvSpPr>
          <p:cNvPr id="5" name="Rectangle 5"/>
          <p:cNvSpPr>
            <a:spLocks noGrp="1" noChangeArrowheads="1"/>
          </p:cNvSpPr>
          <p:nvPr>
            <p:ph type="ftr" sz="quarter" idx="11"/>
          </p:nvPr>
        </p:nvSpPr>
        <p:spPr>
          <a:ln/>
        </p:spPr>
        <p:txBody>
          <a:bodyPr/>
          <a:lstStyle>
            <a:lvl1pPr>
              <a:defRPr/>
            </a:lvl1pPr>
          </a:lstStyle>
          <a:p>
            <a:r>
              <a:rPr lang="en-US" smtClean="0"/>
              <a:t>Swarm Science Meeting, Banff, 20-24/03/2017.</a:t>
            </a:r>
            <a:endParaRPr lang="en-GB"/>
          </a:p>
        </p:txBody>
      </p:sp>
      <p:sp>
        <p:nvSpPr>
          <p:cNvPr id="6" name="Rectangle 6"/>
          <p:cNvSpPr>
            <a:spLocks noGrp="1" noChangeArrowheads="1"/>
          </p:cNvSpPr>
          <p:nvPr>
            <p:ph type="sldNum" sz="quarter" idx="12"/>
          </p:nvPr>
        </p:nvSpPr>
        <p:spPr>
          <a:ln/>
        </p:spPr>
        <p:txBody>
          <a:bodyPr/>
          <a:lstStyle>
            <a:lvl1pPr>
              <a:defRPr/>
            </a:lvl1pPr>
          </a:lstStyle>
          <a:p>
            <a:fld id="{7DF6013A-F4BC-C546-B8D5-F8FE13056951}" type="slidenum">
              <a:rPr lang="en-GB"/>
              <a:pPr/>
              <a:t>‹#›</a:t>
            </a:fld>
            <a:endParaRPr lang="en-GB"/>
          </a:p>
        </p:txBody>
      </p:sp>
    </p:spTree>
    <p:extLst>
      <p:ext uri="{BB962C8B-B14F-4D97-AF65-F5344CB8AC3E}">
        <p14:creationId xmlns:p14="http://schemas.microsoft.com/office/powerpoint/2010/main" val="1859804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44462" cy="3771636"/>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338" y="1333500"/>
            <a:ext cx="4044462" cy="3771636"/>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GB"/>
          </a:p>
        </p:txBody>
      </p:sp>
      <p:sp>
        <p:nvSpPr>
          <p:cNvPr id="6" name="Rectangle 5"/>
          <p:cNvSpPr>
            <a:spLocks noGrp="1" noChangeArrowheads="1"/>
          </p:cNvSpPr>
          <p:nvPr>
            <p:ph type="ftr" sz="quarter" idx="11"/>
          </p:nvPr>
        </p:nvSpPr>
        <p:spPr>
          <a:ln/>
        </p:spPr>
        <p:txBody>
          <a:bodyPr/>
          <a:lstStyle>
            <a:lvl1pPr>
              <a:defRPr/>
            </a:lvl1pPr>
          </a:lstStyle>
          <a:p>
            <a:r>
              <a:rPr lang="en-US" smtClean="0"/>
              <a:t>Swarm Science Meeting, Banff, 20-24/03/2017.</a:t>
            </a:r>
            <a:endParaRPr lang="en-GB"/>
          </a:p>
        </p:txBody>
      </p:sp>
      <p:sp>
        <p:nvSpPr>
          <p:cNvPr id="7" name="Rectangle 6"/>
          <p:cNvSpPr>
            <a:spLocks noGrp="1" noChangeArrowheads="1"/>
          </p:cNvSpPr>
          <p:nvPr>
            <p:ph type="sldNum" sz="quarter" idx="12"/>
          </p:nvPr>
        </p:nvSpPr>
        <p:spPr>
          <a:ln/>
        </p:spPr>
        <p:txBody>
          <a:bodyPr/>
          <a:lstStyle>
            <a:lvl1pPr>
              <a:defRPr/>
            </a:lvl1pPr>
          </a:lstStyle>
          <a:p>
            <a:fld id="{800D8B54-D72D-F649-B565-1FA797626058}" type="slidenum">
              <a:rPr lang="en-GB"/>
              <a:pPr/>
              <a:t>‹#›</a:t>
            </a:fld>
            <a:endParaRPr lang="en-GB"/>
          </a:p>
        </p:txBody>
      </p:sp>
    </p:spTree>
    <p:extLst>
      <p:ext uri="{BB962C8B-B14F-4D97-AF65-F5344CB8AC3E}">
        <p14:creationId xmlns:p14="http://schemas.microsoft.com/office/powerpoint/2010/main" val="3436759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066" cy="533135"/>
          </a:xfrm>
        </p:spPr>
        <p:txBody>
          <a:bodyPr anchor="b"/>
          <a:lstStyle>
            <a:lvl1pPr marL="0" indent="0">
              <a:buNone/>
              <a:defRPr sz="2100" b="1"/>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066" cy="329274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70" y="1279261"/>
            <a:ext cx="4041531" cy="533135"/>
          </a:xfrm>
        </p:spPr>
        <p:txBody>
          <a:bodyPr anchor="b"/>
          <a:lstStyle>
            <a:lvl1pPr marL="0" indent="0">
              <a:buNone/>
              <a:defRPr sz="2100" b="1"/>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270" y="1812396"/>
            <a:ext cx="4041531" cy="329274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GB"/>
          </a:p>
        </p:txBody>
      </p:sp>
      <p:sp>
        <p:nvSpPr>
          <p:cNvPr id="8" name="Rectangle 5"/>
          <p:cNvSpPr>
            <a:spLocks noGrp="1" noChangeArrowheads="1"/>
          </p:cNvSpPr>
          <p:nvPr>
            <p:ph type="ftr" sz="quarter" idx="11"/>
          </p:nvPr>
        </p:nvSpPr>
        <p:spPr>
          <a:ln/>
        </p:spPr>
        <p:txBody>
          <a:bodyPr/>
          <a:lstStyle>
            <a:lvl1pPr>
              <a:defRPr/>
            </a:lvl1pPr>
          </a:lstStyle>
          <a:p>
            <a:r>
              <a:rPr lang="en-US" smtClean="0"/>
              <a:t>Swarm Science Meeting, Banff, 20-24/03/2017.</a:t>
            </a:r>
            <a:endParaRPr lang="en-GB"/>
          </a:p>
        </p:txBody>
      </p:sp>
      <p:sp>
        <p:nvSpPr>
          <p:cNvPr id="9" name="Rectangle 6"/>
          <p:cNvSpPr>
            <a:spLocks noGrp="1" noChangeArrowheads="1"/>
          </p:cNvSpPr>
          <p:nvPr>
            <p:ph type="sldNum" sz="quarter" idx="12"/>
          </p:nvPr>
        </p:nvSpPr>
        <p:spPr>
          <a:ln/>
        </p:spPr>
        <p:txBody>
          <a:bodyPr/>
          <a:lstStyle>
            <a:lvl1pPr>
              <a:defRPr/>
            </a:lvl1pPr>
          </a:lstStyle>
          <a:p>
            <a:fld id="{F11D1C66-1908-E949-91E1-C0E9EB9E0224}" type="slidenum">
              <a:rPr lang="en-GB"/>
              <a:pPr/>
              <a:t>‹#›</a:t>
            </a:fld>
            <a:endParaRPr lang="en-GB"/>
          </a:p>
        </p:txBody>
      </p:sp>
    </p:spTree>
    <p:extLst>
      <p:ext uri="{BB962C8B-B14F-4D97-AF65-F5344CB8AC3E}">
        <p14:creationId xmlns:p14="http://schemas.microsoft.com/office/powerpoint/2010/main" val="1596163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GB"/>
          </a:p>
        </p:txBody>
      </p:sp>
      <p:sp>
        <p:nvSpPr>
          <p:cNvPr id="4" name="Rectangle 5"/>
          <p:cNvSpPr>
            <a:spLocks noGrp="1" noChangeArrowheads="1"/>
          </p:cNvSpPr>
          <p:nvPr>
            <p:ph type="ftr" sz="quarter" idx="11"/>
          </p:nvPr>
        </p:nvSpPr>
        <p:spPr>
          <a:ln/>
        </p:spPr>
        <p:txBody>
          <a:bodyPr/>
          <a:lstStyle>
            <a:lvl1pPr>
              <a:defRPr/>
            </a:lvl1pPr>
          </a:lstStyle>
          <a:p>
            <a:r>
              <a:rPr lang="en-US" smtClean="0"/>
              <a:t>Swarm Science Meeting, Banff, 20-24/03/2017.</a:t>
            </a:r>
            <a:endParaRPr lang="en-GB"/>
          </a:p>
        </p:txBody>
      </p:sp>
      <p:sp>
        <p:nvSpPr>
          <p:cNvPr id="5" name="Rectangle 6"/>
          <p:cNvSpPr>
            <a:spLocks noGrp="1" noChangeArrowheads="1"/>
          </p:cNvSpPr>
          <p:nvPr>
            <p:ph type="sldNum" sz="quarter" idx="12"/>
          </p:nvPr>
        </p:nvSpPr>
        <p:spPr>
          <a:ln/>
        </p:spPr>
        <p:txBody>
          <a:bodyPr/>
          <a:lstStyle>
            <a:lvl1pPr>
              <a:defRPr/>
            </a:lvl1pPr>
          </a:lstStyle>
          <a:p>
            <a:fld id="{43DD5437-72D0-5744-96D0-5266B9868D5E}" type="slidenum">
              <a:rPr lang="en-GB"/>
              <a:pPr/>
              <a:t>‹#›</a:t>
            </a:fld>
            <a:endParaRPr lang="en-GB"/>
          </a:p>
        </p:txBody>
      </p:sp>
    </p:spTree>
    <p:extLst>
      <p:ext uri="{BB962C8B-B14F-4D97-AF65-F5344CB8AC3E}">
        <p14:creationId xmlns:p14="http://schemas.microsoft.com/office/powerpoint/2010/main" val="1778172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GB"/>
          </a:p>
        </p:txBody>
      </p:sp>
      <p:sp>
        <p:nvSpPr>
          <p:cNvPr id="3" name="Rectangle 5"/>
          <p:cNvSpPr>
            <a:spLocks noGrp="1" noChangeArrowheads="1"/>
          </p:cNvSpPr>
          <p:nvPr>
            <p:ph type="ftr" sz="quarter" idx="11"/>
          </p:nvPr>
        </p:nvSpPr>
        <p:spPr>
          <a:ln/>
        </p:spPr>
        <p:txBody>
          <a:bodyPr/>
          <a:lstStyle>
            <a:lvl1pPr>
              <a:defRPr/>
            </a:lvl1pPr>
          </a:lstStyle>
          <a:p>
            <a:r>
              <a:rPr lang="en-US" smtClean="0"/>
              <a:t>Swarm Science Meeting, Banff, 20-24/03/2017.</a:t>
            </a:r>
            <a:endParaRPr lang="en-GB"/>
          </a:p>
        </p:txBody>
      </p:sp>
      <p:sp>
        <p:nvSpPr>
          <p:cNvPr id="4" name="Rectangle 6"/>
          <p:cNvSpPr>
            <a:spLocks noGrp="1" noChangeArrowheads="1"/>
          </p:cNvSpPr>
          <p:nvPr>
            <p:ph type="sldNum" sz="quarter" idx="12"/>
          </p:nvPr>
        </p:nvSpPr>
        <p:spPr>
          <a:ln/>
        </p:spPr>
        <p:txBody>
          <a:bodyPr/>
          <a:lstStyle>
            <a:lvl1pPr>
              <a:defRPr/>
            </a:lvl1pPr>
          </a:lstStyle>
          <a:p>
            <a:fld id="{1BE5D3E5-5486-BA43-9681-3782F5CEA27C}" type="slidenum">
              <a:rPr lang="en-GB"/>
              <a:pPr/>
              <a:t>‹#›</a:t>
            </a:fld>
            <a:endParaRPr lang="en-GB"/>
          </a:p>
        </p:txBody>
      </p:sp>
    </p:spTree>
    <p:extLst>
      <p:ext uri="{BB962C8B-B14F-4D97-AF65-F5344CB8AC3E}">
        <p14:creationId xmlns:p14="http://schemas.microsoft.com/office/powerpoint/2010/main" val="3258601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7542"/>
            <a:ext cx="3008435" cy="968375"/>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38" y="227542"/>
            <a:ext cx="5111262" cy="4877594"/>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195917"/>
            <a:ext cx="3008435" cy="3909219"/>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GB"/>
          </a:p>
        </p:txBody>
      </p:sp>
      <p:sp>
        <p:nvSpPr>
          <p:cNvPr id="6" name="Rectangle 5"/>
          <p:cNvSpPr>
            <a:spLocks noGrp="1" noChangeArrowheads="1"/>
          </p:cNvSpPr>
          <p:nvPr>
            <p:ph type="ftr" sz="quarter" idx="11"/>
          </p:nvPr>
        </p:nvSpPr>
        <p:spPr>
          <a:ln/>
        </p:spPr>
        <p:txBody>
          <a:bodyPr/>
          <a:lstStyle>
            <a:lvl1pPr>
              <a:defRPr/>
            </a:lvl1pPr>
          </a:lstStyle>
          <a:p>
            <a:r>
              <a:rPr lang="en-US" smtClean="0"/>
              <a:t>Swarm Science Meeting, Banff, 20-24/03/2017.</a:t>
            </a:r>
            <a:endParaRPr lang="en-GB"/>
          </a:p>
        </p:txBody>
      </p:sp>
      <p:sp>
        <p:nvSpPr>
          <p:cNvPr id="7" name="Rectangle 6"/>
          <p:cNvSpPr>
            <a:spLocks noGrp="1" noChangeArrowheads="1"/>
          </p:cNvSpPr>
          <p:nvPr>
            <p:ph type="sldNum" sz="quarter" idx="12"/>
          </p:nvPr>
        </p:nvSpPr>
        <p:spPr>
          <a:ln/>
        </p:spPr>
        <p:txBody>
          <a:bodyPr/>
          <a:lstStyle>
            <a:lvl1pPr>
              <a:defRPr/>
            </a:lvl1pPr>
          </a:lstStyle>
          <a:p>
            <a:fld id="{A42713D0-CE52-5945-B751-C30A8123645E}" type="slidenum">
              <a:rPr lang="en-GB"/>
              <a:pPr/>
              <a:t>‹#›</a:t>
            </a:fld>
            <a:endParaRPr lang="en-GB"/>
          </a:p>
        </p:txBody>
      </p:sp>
    </p:spTree>
    <p:extLst>
      <p:ext uri="{BB962C8B-B14F-4D97-AF65-F5344CB8AC3E}">
        <p14:creationId xmlns:p14="http://schemas.microsoft.com/office/powerpoint/2010/main" val="1700177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p:txBody>
          <a:bodyPr/>
          <a:lstStyle>
            <a:lvl1pPr>
              <a:defRPr/>
            </a:lvl1pPr>
          </a:lstStyle>
          <a:p>
            <a:r>
              <a:rPr lang="en-US" smtClean="0"/>
              <a:t>Swarm Science Meeting, Banff, 20-24/03/2017.</a:t>
            </a:r>
            <a:endParaRPr lang="en-GB"/>
          </a:p>
        </p:txBody>
      </p:sp>
    </p:spTree>
    <p:extLst>
      <p:ext uri="{BB962C8B-B14F-4D97-AF65-F5344CB8AC3E}">
        <p14:creationId xmlns:p14="http://schemas.microsoft.com/office/powerpoint/2010/main" val="340642051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000500"/>
            <a:ext cx="5486400" cy="472282"/>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166" y="510646"/>
            <a:ext cx="5486400" cy="3429000"/>
          </a:xfrm>
        </p:spPr>
        <p:txBody>
          <a:bodyPr/>
          <a:lstStyle>
            <a:lvl1pPr marL="0" indent="0">
              <a:buNone/>
              <a:defRPr sz="2800"/>
            </a:lvl1pPr>
            <a:lvl2pPr marL="405216" indent="0">
              <a:buNone/>
              <a:defRPr sz="2500"/>
            </a:lvl2pPr>
            <a:lvl3pPr marL="810433" indent="0">
              <a:buNone/>
              <a:defRPr sz="2100"/>
            </a:lvl3pPr>
            <a:lvl4pPr marL="1215649" indent="0">
              <a:buNone/>
              <a:defRPr sz="1800"/>
            </a:lvl4pPr>
            <a:lvl5pPr marL="1620865" indent="0">
              <a:buNone/>
              <a:defRPr sz="1800"/>
            </a:lvl5pPr>
            <a:lvl6pPr marL="2026082" indent="0">
              <a:buNone/>
              <a:defRPr sz="1800"/>
            </a:lvl6pPr>
            <a:lvl7pPr marL="2431298" indent="0">
              <a:buNone/>
              <a:defRPr sz="1800"/>
            </a:lvl7pPr>
            <a:lvl8pPr marL="2836515" indent="0">
              <a:buNone/>
              <a:defRPr sz="1800"/>
            </a:lvl8pPr>
            <a:lvl9pPr marL="3241731" indent="0">
              <a:buNone/>
              <a:defRPr sz="1800"/>
            </a:lvl9pPr>
          </a:lstStyle>
          <a:p>
            <a:pPr lvl="0"/>
            <a:endParaRPr lang="en-US" noProof="0" smtClean="0"/>
          </a:p>
        </p:txBody>
      </p:sp>
      <p:sp>
        <p:nvSpPr>
          <p:cNvPr id="4" name="Text Placeholder 3"/>
          <p:cNvSpPr>
            <a:spLocks noGrp="1"/>
          </p:cNvSpPr>
          <p:nvPr>
            <p:ph type="body" sz="half" idx="2"/>
          </p:nvPr>
        </p:nvSpPr>
        <p:spPr>
          <a:xfrm>
            <a:off x="1792166" y="4472782"/>
            <a:ext cx="5486400" cy="670718"/>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GB"/>
          </a:p>
        </p:txBody>
      </p:sp>
      <p:sp>
        <p:nvSpPr>
          <p:cNvPr id="6" name="Rectangle 5"/>
          <p:cNvSpPr>
            <a:spLocks noGrp="1" noChangeArrowheads="1"/>
          </p:cNvSpPr>
          <p:nvPr>
            <p:ph type="ftr" sz="quarter" idx="11"/>
          </p:nvPr>
        </p:nvSpPr>
        <p:spPr>
          <a:ln/>
        </p:spPr>
        <p:txBody>
          <a:bodyPr/>
          <a:lstStyle>
            <a:lvl1pPr>
              <a:defRPr/>
            </a:lvl1pPr>
          </a:lstStyle>
          <a:p>
            <a:r>
              <a:rPr lang="en-US" smtClean="0"/>
              <a:t>Swarm Science Meeting, Banff, 20-24/03/2017.</a:t>
            </a:r>
            <a:endParaRPr lang="en-GB"/>
          </a:p>
        </p:txBody>
      </p:sp>
      <p:sp>
        <p:nvSpPr>
          <p:cNvPr id="7" name="Rectangle 6"/>
          <p:cNvSpPr>
            <a:spLocks noGrp="1" noChangeArrowheads="1"/>
          </p:cNvSpPr>
          <p:nvPr>
            <p:ph type="sldNum" sz="quarter" idx="12"/>
          </p:nvPr>
        </p:nvSpPr>
        <p:spPr>
          <a:ln/>
        </p:spPr>
        <p:txBody>
          <a:bodyPr/>
          <a:lstStyle>
            <a:lvl1pPr>
              <a:defRPr/>
            </a:lvl1pPr>
          </a:lstStyle>
          <a:p>
            <a:fld id="{A35993A5-E0FB-A441-BCEA-9C35B1F6F890}" type="slidenum">
              <a:rPr lang="en-GB"/>
              <a:pPr/>
              <a:t>‹#›</a:t>
            </a:fld>
            <a:endParaRPr lang="en-GB"/>
          </a:p>
        </p:txBody>
      </p:sp>
    </p:spTree>
    <p:extLst>
      <p:ext uri="{BB962C8B-B14F-4D97-AF65-F5344CB8AC3E}">
        <p14:creationId xmlns:p14="http://schemas.microsoft.com/office/powerpoint/2010/main" val="1472957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GB"/>
          </a:p>
        </p:txBody>
      </p:sp>
      <p:sp>
        <p:nvSpPr>
          <p:cNvPr id="5" name="Rectangle 5"/>
          <p:cNvSpPr>
            <a:spLocks noGrp="1" noChangeArrowheads="1"/>
          </p:cNvSpPr>
          <p:nvPr>
            <p:ph type="ftr" sz="quarter" idx="11"/>
          </p:nvPr>
        </p:nvSpPr>
        <p:spPr>
          <a:ln/>
        </p:spPr>
        <p:txBody>
          <a:bodyPr/>
          <a:lstStyle>
            <a:lvl1pPr>
              <a:defRPr/>
            </a:lvl1pPr>
          </a:lstStyle>
          <a:p>
            <a:r>
              <a:rPr lang="en-US" smtClean="0"/>
              <a:t>Swarm Science Meeting, Banff, 20-24/03/2017.</a:t>
            </a:r>
            <a:endParaRPr lang="en-GB"/>
          </a:p>
        </p:txBody>
      </p:sp>
      <p:sp>
        <p:nvSpPr>
          <p:cNvPr id="6" name="Rectangle 6"/>
          <p:cNvSpPr>
            <a:spLocks noGrp="1" noChangeArrowheads="1"/>
          </p:cNvSpPr>
          <p:nvPr>
            <p:ph type="sldNum" sz="quarter" idx="12"/>
          </p:nvPr>
        </p:nvSpPr>
        <p:spPr>
          <a:ln/>
        </p:spPr>
        <p:txBody>
          <a:bodyPr/>
          <a:lstStyle>
            <a:lvl1pPr>
              <a:defRPr/>
            </a:lvl1pPr>
          </a:lstStyle>
          <a:p>
            <a:fld id="{966FAF4A-DE1B-F34D-BDBB-C86A5E5AE97A}" type="slidenum">
              <a:rPr lang="en-GB"/>
              <a:pPr/>
              <a:t>‹#›</a:t>
            </a:fld>
            <a:endParaRPr lang="en-GB"/>
          </a:p>
        </p:txBody>
      </p:sp>
    </p:spTree>
    <p:extLst>
      <p:ext uri="{BB962C8B-B14F-4D97-AF65-F5344CB8AC3E}">
        <p14:creationId xmlns:p14="http://schemas.microsoft.com/office/powerpoint/2010/main" val="89311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31523"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GB"/>
          </a:p>
        </p:txBody>
      </p:sp>
      <p:sp>
        <p:nvSpPr>
          <p:cNvPr id="5" name="Rectangle 5"/>
          <p:cNvSpPr>
            <a:spLocks noGrp="1" noChangeArrowheads="1"/>
          </p:cNvSpPr>
          <p:nvPr>
            <p:ph type="ftr" sz="quarter" idx="11"/>
          </p:nvPr>
        </p:nvSpPr>
        <p:spPr>
          <a:ln/>
        </p:spPr>
        <p:txBody>
          <a:bodyPr/>
          <a:lstStyle>
            <a:lvl1pPr>
              <a:defRPr/>
            </a:lvl1pPr>
          </a:lstStyle>
          <a:p>
            <a:r>
              <a:rPr lang="en-US" smtClean="0"/>
              <a:t>Swarm Science Meeting, Banff, 20-24/03/2017.</a:t>
            </a:r>
            <a:endParaRPr lang="en-GB"/>
          </a:p>
        </p:txBody>
      </p:sp>
      <p:sp>
        <p:nvSpPr>
          <p:cNvPr id="6" name="Rectangle 6"/>
          <p:cNvSpPr>
            <a:spLocks noGrp="1" noChangeArrowheads="1"/>
          </p:cNvSpPr>
          <p:nvPr>
            <p:ph type="sldNum" sz="quarter" idx="12"/>
          </p:nvPr>
        </p:nvSpPr>
        <p:spPr>
          <a:ln/>
        </p:spPr>
        <p:txBody>
          <a:bodyPr/>
          <a:lstStyle>
            <a:lvl1pPr>
              <a:defRPr/>
            </a:lvl1pPr>
          </a:lstStyle>
          <a:p>
            <a:fld id="{B15E52CC-4948-3C47-8AB0-95A66190AA4E}" type="slidenum">
              <a:rPr lang="en-GB"/>
              <a:pPr/>
              <a:t>‹#›</a:t>
            </a:fld>
            <a:endParaRPr lang="en-GB"/>
          </a:p>
        </p:txBody>
      </p:sp>
    </p:spTree>
    <p:extLst>
      <p:ext uri="{BB962C8B-B14F-4D97-AF65-F5344CB8AC3E}">
        <p14:creationId xmlns:p14="http://schemas.microsoft.com/office/powerpoint/2010/main" val="141743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6751" y="3672419"/>
            <a:ext cx="7174523" cy="1135063"/>
          </a:xfrm>
        </p:spPr>
        <p:txBody>
          <a:bodyPr anchor="t"/>
          <a:lstStyle>
            <a:lvl1pPr algn="l">
              <a:defRPr sz="3500" b="1" cap="all"/>
            </a:lvl1pPr>
          </a:lstStyle>
          <a:p>
            <a:r>
              <a:rPr lang="en-US" smtClean="0"/>
              <a:t>Click to edit Master title style</a:t>
            </a:r>
            <a:endParaRPr lang="en-US"/>
          </a:p>
        </p:txBody>
      </p:sp>
      <p:sp>
        <p:nvSpPr>
          <p:cNvPr id="3" name="Text Placeholder 2"/>
          <p:cNvSpPr>
            <a:spLocks noGrp="1"/>
          </p:cNvSpPr>
          <p:nvPr>
            <p:ph type="body" idx="1"/>
          </p:nvPr>
        </p:nvSpPr>
        <p:spPr>
          <a:xfrm>
            <a:off x="666751" y="2422261"/>
            <a:ext cx="7174523" cy="1250156"/>
          </a:xfrm>
        </p:spPr>
        <p:txBody>
          <a:bodyPr anchor="b"/>
          <a:lstStyle>
            <a:lvl1pPr marL="0" indent="0">
              <a:buNone/>
              <a:defRPr sz="1800"/>
            </a:lvl1pPr>
            <a:lvl2pPr marL="405216" indent="0">
              <a:buNone/>
              <a:defRPr sz="1600"/>
            </a:lvl2pPr>
            <a:lvl3pPr marL="810433" indent="0">
              <a:buNone/>
              <a:defRPr sz="1400"/>
            </a:lvl3pPr>
            <a:lvl4pPr marL="1215649" indent="0">
              <a:buNone/>
              <a:defRPr sz="1200"/>
            </a:lvl4pPr>
            <a:lvl5pPr marL="1620865" indent="0">
              <a:buNone/>
              <a:defRPr sz="1200"/>
            </a:lvl5pPr>
            <a:lvl6pPr marL="2026082" indent="0">
              <a:buNone/>
              <a:defRPr sz="1200"/>
            </a:lvl6pPr>
            <a:lvl7pPr marL="2431298" indent="0">
              <a:buNone/>
              <a:defRPr sz="1200"/>
            </a:lvl7pPr>
            <a:lvl8pPr marL="2836515" indent="0">
              <a:buNone/>
              <a:defRPr sz="1200"/>
            </a:lvl8pPr>
            <a:lvl9pPr marL="3241731" indent="0">
              <a:buNone/>
              <a:defRPr sz="1200"/>
            </a:lvl9pPr>
          </a:lstStyle>
          <a:p>
            <a:pPr lvl="0"/>
            <a:r>
              <a:rPr lang="en-US" smtClean="0"/>
              <a:t>Click to edit Master text styles</a:t>
            </a:r>
          </a:p>
        </p:txBody>
      </p:sp>
      <p:sp>
        <p:nvSpPr>
          <p:cNvPr id="4" name="Rectangle 8"/>
          <p:cNvSpPr>
            <a:spLocks noGrp="1" noChangeArrowheads="1"/>
          </p:cNvSpPr>
          <p:nvPr>
            <p:ph type="ftr" sz="quarter" idx="10"/>
          </p:nvPr>
        </p:nvSpPr>
        <p:spPr/>
        <p:txBody>
          <a:bodyPr/>
          <a:lstStyle>
            <a:lvl1pPr>
              <a:defRPr/>
            </a:lvl1pPr>
          </a:lstStyle>
          <a:p>
            <a:r>
              <a:rPr lang="en-US" smtClean="0"/>
              <a:t>Swarm Science Meeting, Banff, 20-24/03/2017.</a:t>
            </a:r>
            <a:endParaRPr lang="en-GB"/>
          </a:p>
        </p:txBody>
      </p:sp>
    </p:spTree>
    <p:extLst>
      <p:ext uri="{BB962C8B-B14F-4D97-AF65-F5344CB8AC3E}">
        <p14:creationId xmlns:p14="http://schemas.microsoft.com/office/powerpoint/2010/main" val="331012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5639" y="1394354"/>
            <a:ext cx="3511062" cy="359833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17377" y="1394354"/>
            <a:ext cx="3511062" cy="359833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ftr" sz="quarter" idx="10"/>
          </p:nvPr>
        </p:nvSpPr>
        <p:spPr/>
        <p:txBody>
          <a:bodyPr/>
          <a:lstStyle>
            <a:lvl1pPr>
              <a:defRPr/>
            </a:lvl1pPr>
          </a:lstStyle>
          <a:p>
            <a:r>
              <a:rPr lang="en-US" smtClean="0"/>
              <a:t>Swarm Science Meeting, Banff, 20-24/03/2017.</a:t>
            </a:r>
            <a:endParaRPr lang="en-GB"/>
          </a:p>
        </p:txBody>
      </p:sp>
    </p:spTree>
    <p:extLst>
      <p:ext uri="{BB962C8B-B14F-4D97-AF65-F5344CB8AC3E}">
        <p14:creationId xmlns:p14="http://schemas.microsoft.com/office/powerpoint/2010/main" val="762094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2031" y="228865"/>
            <a:ext cx="7596554"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2031" y="1279261"/>
            <a:ext cx="3729404" cy="533135"/>
          </a:xfrm>
        </p:spPr>
        <p:txBody>
          <a:bodyPr anchor="b"/>
          <a:lstStyle>
            <a:lvl1pPr marL="0" indent="0">
              <a:buNone/>
              <a:defRPr sz="2100" b="1"/>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22031" y="1812396"/>
            <a:ext cx="3729404" cy="329274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287717" y="1279261"/>
            <a:ext cx="3730869" cy="533135"/>
          </a:xfrm>
        </p:spPr>
        <p:txBody>
          <a:bodyPr anchor="b"/>
          <a:lstStyle>
            <a:lvl1pPr marL="0" indent="0">
              <a:buNone/>
              <a:defRPr sz="2100" b="1"/>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287717" y="1812396"/>
            <a:ext cx="3730869" cy="329274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ftr" sz="quarter" idx="10"/>
          </p:nvPr>
        </p:nvSpPr>
        <p:spPr/>
        <p:txBody>
          <a:bodyPr/>
          <a:lstStyle>
            <a:lvl1pPr>
              <a:defRPr/>
            </a:lvl1pPr>
          </a:lstStyle>
          <a:p>
            <a:r>
              <a:rPr lang="en-US" smtClean="0"/>
              <a:t>Swarm Science Meeting, Banff, 20-24/03/2017.</a:t>
            </a:r>
            <a:endParaRPr lang="en-GB"/>
          </a:p>
        </p:txBody>
      </p:sp>
    </p:spTree>
    <p:extLst>
      <p:ext uri="{BB962C8B-B14F-4D97-AF65-F5344CB8AC3E}">
        <p14:creationId xmlns:p14="http://schemas.microsoft.com/office/powerpoint/2010/main" val="743189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ftr" sz="quarter" idx="10"/>
          </p:nvPr>
        </p:nvSpPr>
        <p:spPr/>
        <p:txBody>
          <a:bodyPr/>
          <a:lstStyle>
            <a:lvl1pPr>
              <a:defRPr/>
            </a:lvl1pPr>
          </a:lstStyle>
          <a:p>
            <a:r>
              <a:rPr lang="en-US" smtClean="0"/>
              <a:t>Swarm Science Meeting, Banff, 20-24/03/2017.</a:t>
            </a:r>
            <a:endParaRPr lang="en-GB"/>
          </a:p>
        </p:txBody>
      </p:sp>
    </p:spTree>
    <p:extLst>
      <p:ext uri="{BB962C8B-B14F-4D97-AF65-F5344CB8AC3E}">
        <p14:creationId xmlns:p14="http://schemas.microsoft.com/office/powerpoint/2010/main" val="780407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p:txBody>
          <a:bodyPr/>
          <a:lstStyle>
            <a:lvl1pPr>
              <a:defRPr/>
            </a:lvl1pPr>
          </a:lstStyle>
          <a:p>
            <a:r>
              <a:rPr lang="en-US" smtClean="0"/>
              <a:t>Swarm Science Meeting, Banff, 20-24/03/2017.</a:t>
            </a:r>
            <a:endParaRPr lang="en-GB"/>
          </a:p>
        </p:txBody>
      </p:sp>
    </p:spTree>
    <p:extLst>
      <p:ext uri="{BB962C8B-B14F-4D97-AF65-F5344CB8AC3E}">
        <p14:creationId xmlns:p14="http://schemas.microsoft.com/office/powerpoint/2010/main" val="2735927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2031" y="227542"/>
            <a:ext cx="2776904" cy="968375"/>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300047" y="227544"/>
            <a:ext cx="4718538" cy="4877594"/>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22031" y="1195919"/>
            <a:ext cx="2776904" cy="3909219"/>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en-US" smtClean="0"/>
              <a:t>Click to edit Master text styles</a:t>
            </a:r>
          </a:p>
        </p:txBody>
      </p:sp>
      <p:sp>
        <p:nvSpPr>
          <p:cNvPr id="5" name="Rectangle 8"/>
          <p:cNvSpPr>
            <a:spLocks noGrp="1" noChangeArrowheads="1"/>
          </p:cNvSpPr>
          <p:nvPr>
            <p:ph type="ftr" sz="quarter" idx="10"/>
          </p:nvPr>
        </p:nvSpPr>
        <p:spPr/>
        <p:txBody>
          <a:bodyPr/>
          <a:lstStyle>
            <a:lvl1pPr>
              <a:defRPr/>
            </a:lvl1pPr>
          </a:lstStyle>
          <a:p>
            <a:r>
              <a:rPr lang="en-US" smtClean="0"/>
              <a:t>Swarm Science Meeting, Banff, 20-24/03/2017.</a:t>
            </a:r>
            <a:endParaRPr lang="en-GB"/>
          </a:p>
        </p:txBody>
      </p:sp>
    </p:spTree>
    <p:extLst>
      <p:ext uri="{BB962C8B-B14F-4D97-AF65-F5344CB8AC3E}">
        <p14:creationId xmlns:p14="http://schemas.microsoft.com/office/powerpoint/2010/main" val="1552986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54420" y="4000500"/>
            <a:ext cx="5064369" cy="472282"/>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654420" y="510646"/>
            <a:ext cx="5064369" cy="3429000"/>
          </a:xfrm>
        </p:spPr>
        <p:txBody>
          <a:bodyPr/>
          <a:lstStyle>
            <a:lvl1pPr marL="0" indent="0">
              <a:buNone/>
              <a:defRPr sz="2800"/>
            </a:lvl1pPr>
            <a:lvl2pPr marL="405216" indent="0">
              <a:buNone/>
              <a:defRPr sz="2500"/>
            </a:lvl2pPr>
            <a:lvl3pPr marL="810433" indent="0">
              <a:buNone/>
              <a:defRPr sz="2100"/>
            </a:lvl3pPr>
            <a:lvl4pPr marL="1215649" indent="0">
              <a:buNone/>
              <a:defRPr sz="1800"/>
            </a:lvl4pPr>
            <a:lvl5pPr marL="1620865" indent="0">
              <a:buNone/>
              <a:defRPr sz="1800"/>
            </a:lvl5pPr>
            <a:lvl6pPr marL="2026082" indent="0">
              <a:buNone/>
              <a:defRPr sz="1800"/>
            </a:lvl6pPr>
            <a:lvl7pPr marL="2431298" indent="0">
              <a:buNone/>
              <a:defRPr sz="1800"/>
            </a:lvl7pPr>
            <a:lvl8pPr marL="2836515" indent="0">
              <a:buNone/>
              <a:defRPr sz="1800"/>
            </a:lvl8pPr>
            <a:lvl9pPr marL="3241731" indent="0">
              <a:buNone/>
              <a:defRPr sz="18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654420" y="4472782"/>
            <a:ext cx="5064369" cy="670718"/>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en-US" smtClean="0"/>
              <a:t>Click to edit Master text styles</a:t>
            </a:r>
          </a:p>
        </p:txBody>
      </p:sp>
      <p:sp>
        <p:nvSpPr>
          <p:cNvPr id="5" name="Rectangle 8"/>
          <p:cNvSpPr>
            <a:spLocks noGrp="1" noChangeArrowheads="1"/>
          </p:cNvSpPr>
          <p:nvPr>
            <p:ph type="ftr" sz="quarter" idx="10"/>
          </p:nvPr>
        </p:nvSpPr>
        <p:spPr/>
        <p:txBody>
          <a:bodyPr/>
          <a:lstStyle>
            <a:lvl1pPr>
              <a:defRPr/>
            </a:lvl1pPr>
          </a:lstStyle>
          <a:p>
            <a:r>
              <a:rPr lang="en-US" smtClean="0"/>
              <a:t>Swarm Science Meeting, Banff, 20-24/03/2017.</a:t>
            </a:r>
            <a:endParaRPr lang="en-GB"/>
          </a:p>
        </p:txBody>
      </p:sp>
    </p:spTree>
    <p:extLst>
      <p:ext uri="{BB962C8B-B14F-4D97-AF65-F5344CB8AC3E}">
        <p14:creationId xmlns:p14="http://schemas.microsoft.com/office/powerpoint/2010/main" val="995928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3" descr="PPT_Header02"/>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0" y="0"/>
            <a:ext cx="91440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body" idx="1"/>
          </p:nvPr>
        </p:nvSpPr>
        <p:spPr bwMode="auto">
          <a:xfrm>
            <a:off x="287216" y="1251479"/>
            <a:ext cx="8568104"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1043" tIns="40522" rIns="81043" bIns="4052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1028" name="Rectangle 6"/>
          <p:cNvSpPr>
            <a:spLocks noGrp="1" noChangeArrowheads="1"/>
          </p:cNvSpPr>
          <p:nvPr>
            <p:ph type="title"/>
          </p:nvPr>
        </p:nvSpPr>
        <p:spPr bwMode="auto">
          <a:xfrm>
            <a:off x="287216" y="182563"/>
            <a:ext cx="7372350" cy="71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1043" tIns="40522" rIns="81043" bIns="40522" numCol="1" anchor="ctr" anchorCtr="0" compatLnSpc="1">
            <a:prstTxWarp prst="textNoShape">
              <a:avLst/>
            </a:prstTxWarp>
          </a:bodyPr>
          <a:lstStyle/>
          <a:p>
            <a:pPr lvl="0"/>
            <a:r>
              <a:rPr lang="en-US" smtClean="0"/>
              <a:t>Click to edit Master title style</a:t>
            </a:r>
            <a:endParaRPr lang="it-IT"/>
          </a:p>
        </p:txBody>
      </p:sp>
      <p:pic>
        <p:nvPicPr>
          <p:cNvPr id="1029" name="Picture 22" descr="signature"/>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397" y="5517886"/>
            <a:ext cx="9139603" cy="19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4" name="Rectangle 8"/>
          <p:cNvSpPr>
            <a:spLocks noChangeArrowheads="1"/>
          </p:cNvSpPr>
          <p:nvPr/>
        </p:nvSpPr>
        <p:spPr bwMode="auto">
          <a:xfrm>
            <a:off x="4305301" y="5482167"/>
            <a:ext cx="531935" cy="193146"/>
          </a:xfrm>
          <a:prstGeom prst="rect">
            <a:avLst/>
          </a:prstGeom>
          <a:noFill/>
          <a:ln w="9525">
            <a:noFill/>
            <a:miter lim="800000"/>
            <a:headEnd/>
            <a:tailEnd/>
          </a:ln>
        </p:spPr>
        <p:txBody>
          <a:bodyPr lIns="0" tIns="63814" rIns="0" bIns="0"/>
          <a:lstStyle/>
          <a:p>
            <a:pPr algn="ctr"/>
            <a:r>
              <a:rPr lang="it-IT" sz="700">
                <a:solidFill>
                  <a:schemeClr val="bg2"/>
                </a:solidFill>
              </a:rPr>
              <a:t>Page </a:t>
            </a:r>
            <a:fld id="{316FE8D5-C894-DB42-B7C2-6B46602605A3}" type="slidenum">
              <a:rPr lang="it-IT" sz="700">
                <a:solidFill>
                  <a:schemeClr val="bg2"/>
                </a:solidFill>
              </a:rPr>
              <a:pPr algn="ctr"/>
              <a:t>‹#›</a:t>
            </a:fld>
            <a:endParaRPr lang="it-IT" sz="700">
              <a:solidFill>
                <a:schemeClr val="bg2"/>
              </a:solidFill>
            </a:endParaRPr>
          </a:p>
        </p:txBody>
      </p:sp>
      <p:sp>
        <p:nvSpPr>
          <p:cNvPr id="2" name="Rectangle 8"/>
          <p:cNvSpPr>
            <a:spLocks noGrp="1" noChangeArrowheads="1"/>
          </p:cNvSpPr>
          <p:nvPr>
            <p:ph type="ftr" sz="quarter" idx="3"/>
          </p:nvPr>
        </p:nvSpPr>
        <p:spPr bwMode="auto">
          <a:xfrm>
            <a:off x="287215" y="5482167"/>
            <a:ext cx="3557954" cy="219604"/>
          </a:xfrm>
          <a:prstGeom prst="rect">
            <a:avLst/>
          </a:prstGeom>
          <a:noFill/>
          <a:ln w="9525">
            <a:noFill/>
            <a:miter lim="800000"/>
            <a:headEnd/>
            <a:tailEnd/>
          </a:ln>
          <a:effectLst/>
        </p:spPr>
        <p:txBody>
          <a:bodyPr vert="horz" wrap="square" lIns="0" tIns="63814" rIns="0" bIns="0" numCol="1" anchor="t" anchorCtr="0" compatLnSpc="1">
            <a:prstTxWarp prst="textNoShape">
              <a:avLst/>
            </a:prstTxWarp>
          </a:bodyPr>
          <a:lstStyle>
            <a:lvl1pPr>
              <a:defRPr sz="700">
                <a:solidFill>
                  <a:schemeClr val="bg2"/>
                </a:solidFill>
              </a:defRPr>
            </a:lvl1pPr>
          </a:lstStyle>
          <a:p>
            <a:r>
              <a:rPr lang="en-US" smtClean="0"/>
              <a:t>Swarm Science Meeting, Banff, 20-24/03/2017.</a:t>
            </a:r>
            <a:endParaRPr lang="en-GB" dirty="0"/>
          </a:p>
        </p:txBody>
      </p:sp>
    </p:spTree>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iming>
    <p:tnLst>
      <p:par>
        <p:cTn id="1" dur="indefinite" restart="never" nodeType="tmRoot"/>
      </p:par>
    </p:tnLst>
  </p:timing>
  <p:hf sldNum="0" hdr="0" dt="0"/>
  <p:txStyles>
    <p:titleStyle>
      <a:lvl1pPr algn="l" rtl="0" eaLnBrk="1" fontAlgn="base" hangingPunct="1">
        <a:spcBef>
          <a:spcPct val="0"/>
        </a:spcBef>
        <a:spcAft>
          <a:spcPct val="0"/>
        </a:spcAft>
        <a:defRPr sz="2100" b="1">
          <a:solidFill>
            <a:schemeClr val="bg1"/>
          </a:solidFill>
          <a:latin typeface="+mj-lt"/>
          <a:ea typeface="ＭＳ Ｐゴシック" charset="-128"/>
          <a:cs typeface="ＭＳ Ｐゴシック" charset="-128"/>
        </a:defRPr>
      </a:lvl1pPr>
      <a:lvl2pPr algn="l" rtl="0" eaLnBrk="1" fontAlgn="base" hangingPunct="1">
        <a:spcBef>
          <a:spcPct val="0"/>
        </a:spcBef>
        <a:spcAft>
          <a:spcPct val="0"/>
        </a:spcAft>
        <a:defRPr sz="2100" b="1">
          <a:solidFill>
            <a:schemeClr val="bg1"/>
          </a:solidFill>
          <a:latin typeface="Verdana" pitchFamily="34" charset="0"/>
          <a:ea typeface="ＭＳ Ｐゴシック" charset="-128"/>
          <a:cs typeface="ＭＳ Ｐゴシック" charset="-128"/>
        </a:defRPr>
      </a:lvl2pPr>
      <a:lvl3pPr algn="l" rtl="0" eaLnBrk="1" fontAlgn="base" hangingPunct="1">
        <a:spcBef>
          <a:spcPct val="0"/>
        </a:spcBef>
        <a:spcAft>
          <a:spcPct val="0"/>
        </a:spcAft>
        <a:defRPr sz="2100" b="1">
          <a:solidFill>
            <a:schemeClr val="bg1"/>
          </a:solidFill>
          <a:latin typeface="Verdana" pitchFamily="34" charset="0"/>
          <a:ea typeface="ＭＳ Ｐゴシック" charset="-128"/>
          <a:cs typeface="ＭＳ Ｐゴシック" charset="-128"/>
        </a:defRPr>
      </a:lvl3pPr>
      <a:lvl4pPr algn="l" rtl="0" eaLnBrk="1" fontAlgn="base" hangingPunct="1">
        <a:spcBef>
          <a:spcPct val="0"/>
        </a:spcBef>
        <a:spcAft>
          <a:spcPct val="0"/>
        </a:spcAft>
        <a:defRPr sz="2100" b="1">
          <a:solidFill>
            <a:schemeClr val="bg1"/>
          </a:solidFill>
          <a:latin typeface="Verdana" pitchFamily="34" charset="0"/>
          <a:ea typeface="ＭＳ Ｐゴシック" charset="-128"/>
          <a:cs typeface="ＭＳ Ｐゴシック" charset="-128"/>
        </a:defRPr>
      </a:lvl4pPr>
      <a:lvl5pPr algn="l" rtl="0" eaLnBrk="1" fontAlgn="base" hangingPunct="1">
        <a:spcBef>
          <a:spcPct val="0"/>
        </a:spcBef>
        <a:spcAft>
          <a:spcPct val="0"/>
        </a:spcAft>
        <a:defRPr sz="2100" b="1">
          <a:solidFill>
            <a:schemeClr val="bg1"/>
          </a:solidFill>
          <a:latin typeface="Verdana" pitchFamily="34" charset="0"/>
          <a:ea typeface="ＭＳ Ｐゴシック" charset="-128"/>
          <a:cs typeface="ＭＳ Ｐゴシック" charset="-128"/>
        </a:defRPr>
      </a:lvl5pPr>
      <a:lvl6pPr marL="405216" algn="l" rtl="0" eaLnBrk="1" fontAlgn="base" hangingPunct="1">
        <a:spcBef>
          <a:spcPct val="0"/>
        </a:spcBef>
        <a:spcAft>
          <a:spcPct val="0"/>
        </a:spcAft>
        <a:defRPr sz="1900" b="1">
          <a:solidFill>
            <a:schemeClr val="bg1"/>
          </a:solidFill>
          <a:latin typeface="Verdana" pitchFamily="34" charset="0"/>
        </a:defRPr>
      </a:lvl6pPr>
      <a:lvl7pPr marL="810433" algn="l" rtl="0" eaLnBrk="1" fontAlgn="base" hangingPunct="1">
        <a:spcBef>
          <a:spcPct val="0"/>
        </a:spcBef>
        <a:spcAft>
          <a:spcPct val="0"/>
        </a:spcAft>
        <a:defRPr sz="1900" b="1">
          <a:solidFill>
            <a:schemeClr val="bg1"/>
          </a:solidFill>
          <a:latin typeface="Verdana" pitchFamily="34" charset="0"/>
        </a:defRPr>
      </a:lvl7pPr>
      <a:lvl8pPr marL="1215649" algn="l" rtl="0" eaLnBrk="1" fontAlgn="base" hangingPunct="1">
        <a:spcBef>
          <a:spcPct val="0"/>
        </a:spcBef>
        <a:spcAft>
          <a:spcPct val="0"/>
        </a:spcAft>
        <a:defRPr sz="1900" b="1">
          <a:solidFill>
            <a:schemeClr val="bg1"/>
          </a:solidFill>
          <a:latin typeface="Verdana" pitchFamily="34" charset="0"/>
        </a:defRPr>
      </a:lvl8pPr>
      <a:lvl9pPr marL="1620865" algn="l" rtl="0" eaLnBrk="1" fontAlgn="base" hangingPunct="1">
        <a:spcBef>
          <a:spcPct val="0"/>
        </a:spcBef>
        <a:spcAft>
          <a:spcPct val="0"/>
        </a:spcAft>
        <a:defRPr sz="1900" b="1">
          <a:solidFill>
            <a:schemeClr val="bg1"/>
          </a:solidFill>
          <a:latin typeface="Verdana" pitchFamily="34" charset="0"/>
        </a:defRPr>
      </a:lvl9pPr>
    </p:titleStyle>
    <p:bodyStyle>
      <a:lvl1pPr marL="303912" indent="-303912" algn="l" rtl="0" eaLnBrk="1" fontAlgn="base" hangingPunct="1">
        <a:lnSpc>
          <a:spcPct val="119000"/>
        </a:lnSpc>
        <a:spcBef>
          <a:spcPct val="20000"/>
        </a:spcBef>
        <a:spcAft>
          <a:spcPct val="0"/>
        </a:spcAft>
        <a:buClr>
          <a:srgbClr val="00549F"/>
        </a:buClr>
        <a:buChar char="•"/>
        <a:defRPr sz="1800">
          <a:solidFill>
            <a:schemeClr val="bg2"/>
          </a:solidFill>
          <a:latin typeface="+mn-lt"/>
          <a:ea typeface="ＭＳ Ｐゴシック" charset="-128"/>
          <a:cs typeface="ＭＳ Ｐゴシック" charset="-128"/>
        </a:defRPr>
      </a:lvl1pPr>
      <a:lvl2pPr marL="1087612" indent="-371448" algn="l" rtl="0" eaLnBrk="1" fontAlgn="base" hangingPunct="1">
        <a:lnSpc>
          <a:spcPct val="119000"/>
        </a:lnSpc>
        <a:spcBef>
          <a:spcPct val="20000"/>
        </a:spcBef>
        <a:spcAft>
          <a:spcPct val="0"/>
        </a:spcAft>
        <a:buClr>
          <a:srgbClr val="00549F"/>
        </a:buClr>
        <a:buFont typeface="Verdana" charset="0"/>
        <a:buChar char="–"/>
        <a:defRPr>
          <a:solidFill>
            <a:schemeClr val="bg2"/>
          </a:solidFill>
          <a:latin typeface="+mn-lt"/>
          <a:ea typeface="ＭＳ Ｐゴシック" charset="-128"/>
        </a:defRPr>
      </a:lvl2pPr>
      <a:lvl3pPr marL="1618051" indent="-371448" algn="l" rtl="0" eaLnBrk="1" fontAlgn="base" hangingPunct="1">
        <a:lnSpc>
          <a:spcPct val="119000"/>
        </a:lnSpc>
        <a:spcBef>
          <a:spcPct val="20000"/>
        </a:spcBef>
        <a:spcAft>
          <a:spcPct val="0"/>
        </a:spcAft>
        <a:buClr>
          <a:srgbClr val="00549F"/>
        </a:buClr>
        <a:buFont typeface="Verdana" charset="0"/>
        <a:buChar char="•"/>
        <a:defRPr sz="1400">
          <a:solidFill>
            <a:schemeClr val="bg2"/>
          </a:solidFill>
          <a:latin typeface="+mn-lt"/>
          <a:ea typeface="ＭＳ Ｐゴシック" charset="-128"/>
        </a:defRPr>
      </a:lvl3pPr>
      <a:lvl4pPr marL="2148491" indent="-371448" algn="l" rtl="0" eaLnBrk="1" fontAlgn="base" hangingPunct="1">
        <a:lnSpc>
          <a:spcPct val="119000"/>
        </a:lnSpc>
        <a:spcBef>
          <a:spcPct val="20000"/>
        </a:spcBef>
        <a:spcAft>
          <a:spcPct val="0"/>
        </a:spcAft>
        <a:buClr>
          <a:srgbClr val="00549F"/>
        </a:buClr>
        <a:buFont typeface="Verdana" charset="0"/>
        <a:buChar char="–"/>
        <a:defRPr sz="1400">
          <a:solidFill>
            <a:schemeClr val="bg2"/>
          </a:solidFill>
          <a:latin typeface="+mn-lt"/>
          <a:ea typeface="ＭＳ Ｐゴシック" charset="-128"/>
        </a:defRPr>
      </a:lvl4pPr>
      <a:lvl5pPr marL="2678930" indent="-371448" algn="l" rtl="0" eaLnBrk="1" fontAlgn="base" hangingPunct="1">
        <a:lnSpc>
          <a:spcPct val="119000"/>
        </a:lnSpc>
        <a:spcBef>
          <a:spcPct val="20000"/>
        </a:spcBef>
        <a:spcAft>
          <a:spcPct val="0"/>
        </a:spcAft>
        <a:buClr>
          <a:srgbClr val="00549F"/>
        </a:buClr>
        <a:buFont typeface="Verdana" charset="0"/>
        <a:buChar char="•"/>
        <a:defRPr sz="1400">
          <a:solidFill>
            <a:schemeClr val="bg2"/>
          </a:solidFill>
          <a:latin typeface="+mn-lt"/>
          <a:ea typeface="ＭＳ Ｐゴシック" charset="-128"/>
        </a:defRPr>
      </a:lvl5pPr>
      <a:lvl6pPr marL="3084147" indent="-371448" algn="l" rtl="0" eaLnBrk="1" fontAlgn="base" hangingPunct="1">
        <a:lnSpc>
          <a:spcPct val="119000"/>
        </a:lnSpc>
        <a:spcBef>
          <a:spcPct val="20000"/>
        </a:spcBef>
        <a:spcAft>
          <a:spcPct val="0"/>
        </a:spcAft>
        <a:buClr>
          <a:srgbClr val="ED1B34"/>
        </a:buClr>
        <a:buFont typeface="NotesSoft-Bold" pitchFamily="2" charset="0"/>
        <a:defRPr sz="1400">
          <a:solidFill>
            <a:srgbClr val="9D9FA1"/>
          </a:solidFill>
          <a:latin typeface="+mn-lt"/>
        </a:defRPr>
      </a:lvl6pPr>
      <a:lvl7pPr marL="3489363" indent="-371448" algn="l" rtl="0" eaLnBrk="1" fontAlgn="base" hangingPunct="1">
        <a:lnSpc>
          <a:spcPct val="119000"/>
        </a:lnSpc>
        <a:spcBef>
          <a:spcPct val="20000"/>
        </a:spcBef>
        <a:spcAft>
          <a:spcPct val="0"/>
        </a:spcAft>
        <a:buClr>
          <a:srgbClr val="ED1B34"/>
        </a:buClr>
        <a:buFont typeface="NotesSoft-Bold" pitchFamily="2" charset="0"/>
        <a:defRPr sz="1400">
          <a:solidFill>
            <a:srgbClr val="9D9FA1"/>
          </a:solidFill>
          <a:latin typeface="+mn-lt"/>
        </a:defRPr>
      </a:lvl7pPr>
      <a:lvl8pPr marL="3894579" indent="-371448" algn="l" rtl="0" eaLnBrk="1" fontAlgn="base" hangingPunct="1">
        <a:lnSpc>
          <a:spcPct val="119000"/>
        </a:lnSpc>
        <a:spcBef>
          <a:spcPct val="20000"/>
        </a:spcBef>
        <a:spcAft>
          <a:spcPct val="0"/>
        </a:spcAft>
        <a:buClr>
          <a:srgbClr val="ED1B34"/>
        </a:buClr>
        <a:buFont typeface="NotesSoft-Bold" pitchFamily="2" charset="0"/>
        <a:defRPr sz="1400">
          <a:solidFill>
            <a:srgbClr val="9D9FA1"/>
          </a:solidFill>
          <a:latin typeface="+mn-lt"/>
        </a:defRPr>
      </a:lvl8pPr>
      <a:lvl9pPr marL="4299796" indent="-371448" algn="l" rtl="0" eaLnBrk="1" fontAlgn="base" hangingPunct="1">
        <a:lnSpc>
          <a:spcPct val="119000"/>
        </a:lnSpc>
        <a:spcBef>
          <a:spcPct val="20000"/>
        </a:spcBef>
        <a:spcAft>
          <a:spcPct val="0"/>
        </a:spcAft>
        <a:buClr>
          <a:srgbClr val="ED1B34"/>
        </a:buClr>
        <a:buFont typeface="NotesSoft-Bold" pitchFamily="2" charset="0"/>
        <a:defRPr sz="1400">
          <a:solidFill>
            <a:srgbClr val="9D9FA1"/>
          </a:solidFill>
          <a:latin typeface="+mn-lt"/>
        </a:defRPr>
      </a:lvl9pPr>
    </p:bodyStyle>
    <p:otherStyle>
      <a:defPPr>
        <a:defRPr lang="en-US"/>
      </a:defPPr>
      <a:lvl1pPr marL="0" algn="l" defTabSz="810433" rtl="0" eaLnBrk="1" latinLnBrk="0" hangingPunct="1">
        <a:defRPr sz="1600" kern="1200">
          <a:solidFill>
            <a:schemeClr val="tx1"/>
          </a:solidFill>
          <a:latin typeface="+mn-lt"/>
          <a:ea typeface="+mn-ea"/>
          <a:cs typeface="+mn-cs"/>
        </a:defRPr>
      </a:lvl1pPr>
      <a:lvl2pPr marL="405216" algn="l" defTabSz="810433" rtl="0" eaLnBrk="1" latinLnBrk="0" hangingPunct="1">
        <a:defRPr sz="1600" kern="1200">
          <a:solidFill>
            <a:schemeClr val="tx1"/>
          </a:solidFill>
          <a:latin typeface="+mn-lt"/>
          <a:ea typeface="+mn-ea"/>
          <a:cs typeface="+mn-cs"/>
        </a:defRPr>
      </a:lvl2pPr>
      <a:lvl3pPr marL="810433" algn="l" defTabSz="810433" rtl="0" eaLnBrk="1" latinLnBrk="0" hangingPunct="1">
        <a:defRPr sz="1600" kern="1200">
          <a:solidFill>
            <a:schemeClr val="tx1"/>
          </a:solidFill>
          <a:latin typeface="+mn-lt"/>
          <a:ea typeface="+mn-ea"/>
          <a:cs typeface="+mn-cs"/>
        </a:defRPr>
      </a:lvl3pPr>
      <a:lvl4pPr marL="1215649" algn="l" defTabSz="810433" rtl="0" eaLnBrk="1" latinLnBrk="0" hangingPunct="1">
        <a:defRPr sz="1600" kern="1200">
          <a:solidFill>
            <a:schemeClr val="tx1"/>
          </a:solidFill>
          <a:latin typeface="+mn-lt"/>
          <a:ea typeface="+mn-ea"/>
          <a:cs typeface="+mn-cs"/>
        </a:defRPr>
      </a:lvl4pPr>
      <a:lvl5pPr marL="1620865" algn="l" defTabSz="810433" rtl="0" eaLnBrk="1" latinLnBrk="0" hangingPunct="1">
        <a:defRPr sz="1600" kern="1200">
          <a:solidFill>
            <a:schemeClr val="tx1"/>
          </a:solidFill>
          <a:latin typeface="+mn-lt"/>
          <a:ea typeface="+mn-ea"/>
          <a:cs typeface="+mn-cs"/>
        </a:defRPr>
      </a:lvl5pPr>
      <a:lvl6pPr marL="2026082" algn="l" defTabSz="810433" rtl="0" eaLnBrk="1" latinLnBrk="0" hangingPunct="1">
        <a:defRPr sz="1600" kern="1200">
          <a:solidFill>
            <a:schemeClr val="tx1"/>
          </a:solidFill>
          <a:latin typeface="+mn-lt"/>
          <a:ea typeface="+mn-ea"/>
          <a:cs typeface="+mn-cs"/>
        </a:defRPr>
      </a:lvl6pPr>
      <a:lvl7pPr marL="2431298" algn="l" defTabSz="810433" rtl="0" eaLnBrk="1" latinLnBrk="0" hangingPunct="1">
        <a:defRPr sz="1600" kern="1200">
          <a:solidFill>
            <a:schemeClr val="tx1"/>
          </a:solidFill>
          <a:latin typeface="+mn-lt"/>
          <a:ea typeface="+mn-ea"/>
          <a:cs typeface="+mn-cs"/>
        </a:defRPr>
      </a:lvl7pPr>
      <a:lvl8pPr marL="2836515" algn="l" defTabSz="810433" rtl="0" eaLnBrk="1" latinLnBrk="0" hangingPunct="1">
        <a:defRPr sz="1600" kern="1200">
          <a:solidFill>
            <a:schemeClr val="tx1"/>
          </a:solidFill>
          <a:latin typeface="+mn-lt"/>
          <a:ea typeface="+mn-ea"/>
          <a:cs typeface="+mn-cs"/>
        </a:defRPr>
      </a:lvl8pPr>
      <a:lvl9pPr marL="3241731" algn="l" defTabSz="810433"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1043" tIns="40522" rIns="81043" bIns="40522" numCol="1" anchor="ctr"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1043" tIns="40522" rIns="81043" bIns="4052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2100"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81043" tIns="40522" rIns="81043" bIns="40522" numCol="1" anchor="t" anchorCtr="0" compatLnSpc="1">
            <a:prstTxWarp prst="textNoShape">
              <a:avLst/>
            </a:prstTxWarp>
          </a:bodyPr>
          <a:lstStyle>
            <a:lvl1pPr eaLnBrk="0" hangingPunct="0">
              <a:defRPr sz="1200"/>
            </a:lvl1pPr>
          </a:lstStyle>
          <a:p>
            <a:endParaRPr lang="en-GB"/>
          </a:p>
        </p:txBody>
      </p:sp>
      <p:sp>
        <p:nvSpPr>
          <p:cNvPr id="132101"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81043" tIns="40522" rIns="81043" bIns="40522" numCol="1" anchor="t" anchorCtr="0" compatLnSpc="1">
            <a:prstTxWarp prst="textNoShape">
              <a:avLst/>
            </a:prstTxWarp>
          </a:bodyPr>
          <a:lstStyle>
            <a:lvl1pPr algn="ctr" eaLnBrk="0" hangingPunct="0">
              <a:defRPr sz="1200"/>
            </a:lvl1pPr>
          </a:lstStyle>
          <a:p>
            <a:r>
              <a:rPr lang="en-US" smtClean="0"/>
              <a:t>Swarm Science Meeting, Banff, 20-24/03/2017.</a:t>
            </a:r>
            <a:endParaRPr lang="en-GB"/>
          </a:p>
        </p:txBody>
      </p:sp>
      <p:sp>
        <p:nvSpPr>
          <p:cNvPr id="132102"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81043" tIns="40522" rIns="81043" bIns="40522" numCol="1" anchor="t" anchorCtr="0" compatLnSpc="1">
            <a:prstTxWarp prst="textNoShape">
              <a:avLst/>
            </a:prstTxWarp>
          </a:bodyPr>
          <a:lstStyle>
            <a:lvl1pPr algn="r" eaLnBrk="0" hangingPunct="0">
              <a:defRPr sz="1200"/>
            </a:lvl1pPr>
          </a:lstStyle>
          <a:p>
            <a:fld id="{968D5EAB-85EB-FC48-9DA0-D70D01AA9921}"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hf sldNum="0" hdr="0" dt="0"/>
  <p:txStyles>
    <p:titleStyle>
      <a:lvl1pPr algn="ctr" rtl="0" eaLnBrk="0" fontAlgn="base" hangingPunct="0">
        <a:spcBef>
          <a:spcPct val="0"/>
        </a:spcBef>
        <a:spcAft>
          <a:spcPct val="0"/>
        </a:spcAft>
        <a:defRPr sz="39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9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9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9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900">
          <a:solidFill>
            <a:schemeClr val="tx2"/>
          </a:solidFill>
          <a:latin typeface="Arial" charset="0"/>
          <a:ea typeface="ＭＳ Ｐゴシック" charset="-128"/>
          <a:cs typeface="ＭＳ Ｐゴシック" charset="-128"/>
        </a:defRPr>
      </a:lvl5pPr>
      <a:lvl6pPr marL="405216" algn="ctr" rtl="0" fontAlgn="base">
        <a:spcBef>
          <a:spcPct val="0"/>
        </a:spcBef>
        <a:spcAft>
          <a:spcPct val="0"/>
        </a:spcAft>
        <a:defRPr sz="3900">
          <a:solidFill>
            <a:schemeClr val="tx2"/>
          </a:solidFill>
          <a:latin typeface="Arial" charset="0"/>
        </a:defRPr>
      </a:lvl6pPr>
      <a:lvl7pPr marL="810433" algn="ctr" rtl="0" fontAlgn="base">
        <a:spcBef>
          <a:spcPct val="0"/>
        </a:spcBef>
        <a:spcAft>
          <a:spcPct val="0"/>
        </a:spcAft>
        <a:defRPr sz="3900">
          <a:solidFill>
            <a:schemeClr val="tx2"/>
          </a:solidFill>
          <a:latin typeface="Arial" charset="0"/>
        </a:defRPr>
      </a:lvl7pPr>
      <a:lvl8pPr marL="1215649" algn="ctr" rtl="0" fontAlgn="base">
        <a:spcBef>
          <a:spcPct val="0"/>
        </a:spcBef>
        <a:spcAft>
          <a:spcPct val="0"/>
        </a:spcAft>
        <a:defRPr sz="3900">
          <a:solidFill>
            <a:schemeClr val="tx2"/>
          </a:solidFill>
          <a:latin typeface="Arial" charset="0"/>
        </a:defRPr>
      </a:lvl8pPr>
      <a:lvl9pPr marL="1620865" algn="ctr" rtl="0" fontAlgn="base">
        <a:spcBef>
          <a:spcPct val="0"/>
        </a:spcBef>
        <a:spcAft>
          <a:spcPct val="0"/>
        </a:spcAft>
        <a:defRPr sz="3900">
          <a:solidFill>
            <a:schemeClr val="tx2"/>
          </a:solidFill>
          <a:latin typeface="Arial" charset="0"/>
        </a:defRPr>
      </a:lvl9pPr>
    </p:titleStyle>
    <p:bodyStyle>
      <a:lvl1pPr marL="303912" indent="-303912"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658477" indent="-253260" algn="l" rtl="0" eaLnBrk="0" fontAlgn="base" hangingPunct="0">
        <a:spcBef>
          <a:spcPct val="20000"/>
        </a:spcBef>
        <a:spcAft>
          <a:spcPct val="0"/>
        </a:spcAft>
        <a:buChar char="–"/>
        <a:defRPr sz="2500">
          <a:solidFill>
            <a:schemeClr val="tx1"/>
          </a:solidFill>
          <a:latin typeface="+mn-lt"/>
          <a:ea typeface="ＭＳ Ｐゴシック" charset="-128"/>
        </a:defRPr>
      </a:lvl2pPr>
      <a:lvl3pPr marL="1013041" indent="-202608" algn="l" rtl="0" eaLnBrk="0" fontAlgn="base" hangingPunct="0">
        <a:spcBef>
          <a:spcPct val="20000"/>
        </a:spcBef>
        <a:spcAft>
          <a:spcPct val="0"/>
        </a:spcAft>
        <a:buChar char="•"/>
        <a:defRPr sz="2100">
          <a:solidFill>
            <a:schemeClr val="tx1"/>
          </a:solidFill>
          <a:latin typeface="+mn-lt"/>
          <a:ea typeface="ＭＳ Ｐゴシック" charset="-128"/>
        </a:defRPr>
      </a:lvl3pPr>
      <a:lvl4pPr marL="1418257" indent="-202608" algn="l" rtl="0" eaLnBrk="0" fontAlgn="base" hangingPunct="0">
        <a:spcBef>
          <a:spcPct val="20000"/>
        </a:spcBef>
        <a:spcAft>
          <a:spcPct val="0"/>
        </a:spcAft>
        <a:buChar char="–"/>
        <a:defRPr sz="1800">
          <a:solidFill>
            <a:schemeClr val="tx1"/>
          </a:solidFill>
          <a:latin typeface="+mn-lt"/>
          <a:ea typeface="ＭＳ Ｐゴシック" charset="-128"/>
        </a:defRPr>
      </a:lvl4pPr>
      <a:lvl5pPr marL="1823474" indent="-202608" algn="l" rtl="0" eaLnBrk="0" fontAlgn="base" hangingPunct="0">
        <a:spcBef>
          <a:spcPct val="20000"/>
        </a:spcBef>
        <a:spcAft>
          <a:spcPct val="0"/>
        </a:spcAft>
        <a:buChar char="»"/>
        <a:defRPr sz="1800">
          <a:solidFill>
            <a:schemeClr val="tx1"/>
          </a:solidFill>
          <a:latin typeface="+mn-lt"/>
          <a:ea typeface="ＭＳ Ｐゴシック" charset="-128"/>
        </a:defRPr>
      </a:lvl5pPr>
      <a:lvl6pPr marL="2228690" indent="-202608" algn="l" rtl="0" fontAlgn="base">
        <a:spcBef>
          <a:spcPct val="20000"/>
        </a:spcBef>
        <a:spcAft>
          <a:spcPct val="0"/>
        </a:spcAft>
        <a:buChar char="»"/>
        <a:defRPr sz="1800">
          <a:solidFill>
            <a:schemeClr val="tx1"/>
          </a:solidFill>
          <a:latin typeface="+mn-lt"/>
          <a:ea typeface="ＭＳ Ｐゴシック" charset="-128"/>
        </a:defRPr>
      </a:lvl6pPr>
      <a:lvl7pPr marL="2633906" indent="-202608" algn="l" rtl="0" fontAlgn="base">
        <a:spcBef>
          <a:spcPct val="20000"/>
        </a:spcBef>
        <a:spcAft>
          <a:spcPct val="0"/>
        </a:spcAft>
        <a:buChar char="»"/>
        <a:defRPr sz="1800">
          <a:solidFill>
            <a:schemeClr val="tx1"/>
          </a:solidFill>
          <a:latin typeface="+mn-lt"/>
          <a:ea typeface="ＭＳ Ｐゴシック" charset="-128"/>
        </a:defRPr>
      </a:lvl7pPr>
      <a:lvl8pPr marL="3039123" indent="-202608" algn="l" rtl="0" fontAlgn="base">
        <a:spcBef>
          <a:spcPct val="20000"/>
        </a:spcBef>
        <a:spcAft>
          <a:spcPct val="0"/>
        </a:spcAft>
        <a:buChar char="»"/>
        <a:defRPr sz="1800">
          <a:solidFill>
            <a:schemeClr val="tx1"/>
          </a:solidFill>
          <a:latin typeface="+mn-lt"/>
          <a:ea typeface="ＭＳ Ｐゴシック" charset="-128"/>
        </a:defRPr>
      </a:lvl8pPr>
      <a:lvl9pPr marL="3444339" indent="-202608" algn="l" rtl="0" fontAlgn="base">
        <a:spcBef>
          <a:spcPct val="20000"/>
        </a:spcBef>
        <a:spcAft>
          <a:spcPct val="0"/>
        </a:spcAft>
        <a:buChar char="»"/>
        <a:defRPr sz="1800">
          <a:solidFill>
            <a:schemeClr val="tx1"/>
          </a:solidFill>
          <a:latin typeface="+mn-lt"/>
          <a:ea typeface="ＭＳ Ｐゴシック" charset="-128"/>
        </a:defRPr>
      </a:lvl9pPr>
    </p:bodyStyle>
    <p:otherStyle>
      <a:defPPr>
        <a:defRPr lang="en-US"/>
      </a:defPPr>
      <a:lvl1pPr marL="0" algn="l" defTabSz="405216" rtl="0" eaLnBrk="1" latinLnBrk="0" hangingPunct="1">
        <a:defRPr sz="1600" kern="1200">
          <a:solidFill>
            <a:schemeClr val="tx1"/>
          </a:solidFill>
          <a:latin typeface="+mn-lt"/>
          <a:ea typeface="+mn-ea"/>
          <a:cs typeface="+mn-cs"/>
        </a:defRPr>
      </a:lvl1pPr>
      <a:lvl2pPr marL="405216" algn="l" defTabSz="405216" rtl="0" eaLnBrk="1" latinLnBrk="0" hangingPunct="1">
        <a:defRPr sz="1600" kern="1200">
          <a:solidFill>
            <a:schemeClr val="tx1"/>
          </a:solidFill>
          <a:latin typeface="+mn-lt"/>
          <a:ea typeface="+mn-ea"/>
          <a:cs typeface="+mn-cs"/>
        </a:defRPr>
      </a:lvl2pPr>
      <a:lvl3pPr marL="810433" algn="l" defTabSz="405216" rtl="0" eaLnBrk="1" latinLnBrk="0" hangingPunct="1">
        <a:defRPr sz="1600" kern="1200">
          <a:solidFill>
            <a:schemeClr val="tx1"/>
          </a:solidFill>
          <a:latin typeface="+mn-lt"/>
          <a:ea typeface="+mn-ea"/>
          <a:cs typeface="+mn-cs"/>
        </a:defRPr>
      </a:lvl3pPr>
      <a:lvl4pPr marL="1215649" algn="l" defTabSz="405216" rtl="0" eaLnBrk="1" latinLnBrk="0" hangingPunct="1">
        <a:defRPr sz="1600" kern="1200">
          <a:solidFill>
            <a:schemeClr val="tx1"/>
          </a:solidFill>
          <a:latin typeface="+mn-lt"/>
          <a:ea typeface="+mn-ea"/>
          <a:cs typeface="+mn-cs"/>
        </a:defRPr>
      </a:lvl4pPr>
      <a:lvl5pPr marL="1620865" algn="l" defTabSz="405216" rtl="0" eaLnBrk="1" latinLnBrk="0" hangingPunct="1">
        <a:defRPr sz="1600" kern="1200">
          <a:solidFill>
            <a:schemeClr val="tx1"/>
          </a:solidFill>
          <a:latin typeface="+mn-lt"/>
          <a:ea typeface="+mn-ea"/>
          <a:cs typeface="+mn-cs"/>
        </a:defRPr>
      </a:lvl5pPr>
      <a:lvl6pPr marL="2026082" algn="l" defTabSz="405216" rtl="0" eaLnBrk="1" latinLnBrk="0" hangingPunct="1">
        <a:defRPr sz="1600" kern="1200">
          <a:solidFill>
            <a:schemeClr val="tx1"/>
          </a:solidFill>
          <a:latin typeface="+mn-lt"/>
          <a:ea typeface="+mn-ea"/>
          <a:cs typeface="+mn-cs"/>
        </a:defRPr>
      </a:lvl6pPr>
      <a:lvl7pPr marL="2431298" algn="l" defTabSz="405216" rtl="0" eaLnBrk="1" latinLnBrk="0" hangingPunct="1">
        <a:defRPr sz="1600" kern="1200">
          <a:solidFill>
            <a:schemeClr val="tx1"/>
          </a:solidFill>
          <a:latin typeface="+mn-lt"/>
          <a:ea typeface="+mn-ea"/>
          <a:cs typeface="+mn-cs"/>
        </a:defRPr>
      </a:lvl7pPr>
      <a:lvl8pPr marL="2836515" algn="l" defTabSz="405216" rtl="0" eaLnBrk="1" latinLnBrk="0" hangingPunct="1">
        <a:defRPr sz="1600" kern="1200">
          <a:solidFill>
            <a:schemeClr val="tx1"/>
          </a:solidFill>
          <a:latin typeface="+mn-lt"/>
          <a:ea typeface="+mn-ea"/>
          <a:cs typeface="+mn-cs"/>
        </a:defRPr>
      </a:lvl8pPr>
      <a:lvl9pPr marL="3241731" algn="l" defTabSz="40521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err="1" smtClean="0"/>
              <a:t>VirES</a:t>
            </a:r>
            <a:r>
              <a:rPr lang="en-GB" dirty="0" smtClean="0"/>
              <a:t> for Swarm v2.0</a:t>
            </a:r>
            <a:endParaRPr lang="en-GB"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862" r="1308"/>
          <a:stretch/>
        </p:blipFill>
        <p:spPr bwMode="auto">
          <a:xfrm>
            <a:off x="0" y="1188137"/>
            <a:ext cx="9144000" cy="40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5"/>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3592022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Analytics View: zoom</a:t>
            </a:r>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80" y="1143373"/>
            <a:ext cx="3600000" cy="1998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03380" y="3482737"/>
            <a:ext cx="3600000" cy="1938992"/>
          </a:xfrm>
          <a:prstGeom prst="rect">
            <a:avLst/>
          </a:prstGeom>
          <a:noFill/>
        </p:spPr>
        <p:txBody>
          <a:bodyPr wrap="square" rtlCol="0">
            <a:spAutoFit/>
          </a:bodyPr>
          <a:lstStyle/>
          <a:p>
            <a:r>
              <a:rPr lang="en-GB" sz="1200" dirty="0" smtClean="0"/>
              <a:t>Changing the zoom level:</a:t>
            </a:r>
          </a:p>
          <a:p>
            <a:endParaRPr lang="en-GB" sz="1200" dirty="0" smtClean="0"/>
          </a:p>
          <a:p>
            <a:pPr marL="285750" indent="-285750">
              <a:buFont typeface="Arial" panose="020B0604020202020204" pitchFamily="34" charset="0"/>
              <a:buChar char="•"/>
            </a:pPr>
            <a:r>
              <a:rPr lang="en-GB" sz="1200" dirty="0" smtClean="0"/>
              <a:t>Mouse pointer over one axes + mouse wheel: change zoom level on a single axes</a:t>
            </a:r>
          </a:p>
          <a:p>
            <a:pPr marL="285750" indent="-285750">
              <a:buFont typeface="Arial" panose="020B0604020202020204" pitchFamily="34" charset="0"/>
              <a:buChar char="•"/>
            </a:pPr>
            <a:r>
              <a:rPr lang="en-GB" sz="1200" dirty="0" smtClean="0"/>
              <a:t>Mouse pointer on the scatter plot + mouse wheel: change zoom level on both axis</a:t>
            </a:r>
          </a:p>
          <a:p>
            <a:pPr marL="285750" indent="-285750">
              <a:buFont typeface="Arial" panose="020B0604020202020204" pitchFamily="34" charset="0"/>
              <a:buChar char="•"/>
            </a:pPr>
            <a:r>
              <a:rPr lang="en-GB" sz="1200" dirty="0" smtClean="0"/>
              <a:t>Reset Zoom button: resume the original plot</a:t>
            </a:r>
            <a:endParaRPr lang="en-GB" sz="1200" dirty="0"/>
          </a:p>
        </p:txBody>
      </p:sp>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8294" y="1143374"/>
            <a:ext cx="3600000" cy="200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8294" y="3432080"/>
            <a:ext cx="3600000" cy="1988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7255565" y="1232452"/>
            <a:ext cx="284922" cy="119270"/>
          </a:xfrm>
          <a:prstGeom prst="round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7242313" y="3502615"/>
            <a:ext cx="284922" cy="119270"/>
          </a:xfrm>
          <a:prstGeom prst="round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flipV="1">
            <a:off x="3803374" y="2829339"/>
            <a:ext cx="2504661" cy="11330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803374" y="4359965"/>
            <a:ext cx="2657061" cy="2186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282792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over-plotting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791" y="1123398"/>
            <a:ext cx="3600000" cy="2010219"/>
          </a:xfr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321" y="2350771"/>
            <a:ext cx="3600000" cy="2002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07471" y="3554042"/>
            <a:ext cx="3600000" cy="199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3" name="TextBox 2"/>
          <p:cNvSpPr txBox="1"/>
          <p:nvPr/>
        </p:nvSpPr>
        <p:spPr>
          <a:xfrm>
            <a:off x="4717773" y="2074542"/>
            <a:ext cx="4326835" cy="2554545"/>
          </a:xfrm>
          <a:prstGeom prst="rect">
            <a:avLst/>
          </a:prstGeom>
          <a:noFill/>
        </p:spPr>
        <p:txBody>
          <a:bodyPr wrap="square" rtlCol="0">
            <a:spAutoFit/>
          </a:bodyPr>
          <a:lstStyle/>
          <a:p>
            <a:r>
              <a:rPr lang="en-GB" sz="1600" dirty="0" smtClean="0"/>
              <a:t>Selecting different combinations of layers and/or </a:t>
            </a:r>
            <a:r>
              <a:rPr lang="en-GB" sz="1600" dirty="0" err="1" smtClean="0"/>
              <a:t>spacecrafts</a:t>
            </a:r>
            <a:r>
              <a:rPr lang="en-GB" sz="1600" dirty="0" smtClean="0"/>
              <a:t> it is possible to visualize more parameters in the same plot. E.g.:</a:t>
            </a:r>
          </a:p>
          <a:p>
            <a:pPr marL="342900" indent="-342900">
              <a:buFont typeface="+mj-lt"/>
              <a:buAutoNum type="arabicPeriod"/>
            </a:pPr>
            <a:r>
              <a:rPr lang="en-GB" sz="1600" dirty="0" smtClean="0"/>
              <a:t>Same product, same spacecraft, different parameters</a:t>
            </a:r>
          </a:p>
          <a:p>
            <a:pPr marL="342900" indent="-342900">
              <a:buFont typeface="+mj-lt"/>
              <a:buAutoNum type="arabicPeriod"/>
            </a:pPr>
            <a:r>
              <a:rPr lang="en-GB" sz="1600" dirty="0" smtClean="0"/>
              <a:t>Same product, different </a:t>
            </a:r>
            <a:r>
              <a:rPr lang="en-GB" sz="1600" dirty="0" err="1" smtClean="0"/>
              <a:t>spacecrafts</a:t>
            </a:r>
            <a:r>
              <a:rPr lang="en-GB" sz="1600" dirty="0" smtClean="0"/>
              <a:t>, same parameters</a:t>
            </a:r>
          </a:p>
          <a:p>
            <a:pPr marL="342900" indent="-342900">
              <a:buFont typeface="+mj-lt"/>
              <a:buAutoNum type="arabicPeriod"/>
            </a:pPr>
            <a:r>
              <a:rPr lang="en-GB" sz="1600" dirty="0" smtClean="0"/>
              <a:t>Different products, different parameters, same spacecraft</a:t>
            </a:r>
          </a:p>
        </p:txBody>
      </p:sp>
      <p:sp>
        <p:nvSpPr>
          <p:cNvPr id="7" name="TextBox 6"/>
          <p:cNvSpPr txBox="1"/>
          <p:nvPr/>
        </p:nvSpPr>
        <p:spPr>
          <a:xfrm>
            <a:off x="3319670" y="1889876"/>
            <a:ext cx="332142" cy="369332"/>
          </a:xfrm>
          <a:prstGeom prst="rect">
            <a:avLst/>
          </a:prstGeom>
          <a:noFill/>
        </p:spPr>
        <p:txBody>
          <a:bodyPr wrap="none" rtlCol="0">
            <a:spAutoFit/>
          </a:bodyPr>
          <a:lstStyle/>
          <a:p>
            <a:r>
              <a:rPr lang="en-GB" dirty="0" smtClean="0">
                <a:solidFill>
                  <a:srgbClr val="00549F"/>
                </a:solidFill>
              </a:rPr>
              <a:t>1</a:t>
            </a:r>
            <a:endParaRPr lang="en-GB" dirty="0">
              <a:solidFill>
                <a:srgbClr val="00549F"/>
              </a:solidFill>
            </a:endParaRPr>
          </a:p>
        </p:txBody>
      </p:sp>
      <p:sp>
        <p:nvSpPr>
          <p:cNvPr id="9" name="TextBox 8"/>
          <p:cNvSpPr txBox="1"/>
          <p:nvPr/>
        </p:nvSpPr>
        <p:spPr>
          <a:xfrm>
            <a:off x="3638919" y="3102450"/>
            <a:ext cx="332142" cy="369332"/>
          </a:xfrm>
          <a:prstGeom prst="rect">
            <a:avLst/>
          </a:prstGeom>
          <a:noFill/>
        </p:spPr>
        <p:txBody>
          <a:bodyPr wrap="none" rtlCol="0">
            <a:spAutoFit/>
          </a:bodyPr>
          <a:lstStyle/>
          <a:p>
            <a:r>
              <a:rPr lang="en-GB" dirty="0" smtClean="0">
                <a:solidFill>
                  <a:srgbClr val="00549F"/>
                </a:solidFill>
              </a:rPr>
              <a:t>2</a:t>
            </a:r>
            <a:endParaRPr lang="en-GB" dirty="0">
              <a:solidFill>
                <a:srgbClr val="00549F"/>
              </a:solidFill>
            </a:endParaRPr>
          </a:p>
        </p:txBody>
      </p:sp>
      <p:sp>
        <p:nvSpPr>
          <p:cNvPr id="10" name="TextBox 9"/>
          <p:cNvSpPr txBox="1"/>
          <p:nvPr/>
        </p:nvSpPr>
        <p:spPr>
          <a:xfrm>
            <a:off x="3877876" y="4259755"/>
            <a:ext cx="332142" cy="369332"/>
          </a:xfrm>
          <a:prstGeom prst="rect">
            <a:avLst/>
          </a:prstGeom>
          <a:noFill/>
        </p:spPr>
        <p:txBody>
          <a:bodyPr wrap="none" rtlCol="0">
            <a:spAutoFit/>
          </a:bodyPr>
          <a:lstStyle/>
          <a:p>
            <a:r>
              <a:rPr lang="en-GB" dirty="0" smtClean="0">
                <a:solidFill>
                  <a:srgbClr val="00549F"/>
                </a:solidFill>
              </a:rPr>
              <a:t>3</a:t>
            </a:r>
            <a:endParaRPr lang="en-GB" dirty="0">
              <a:solidFill>
                <a:srgbClr val="00549F"/>
              </a:solidFill>
            </a:endParaRPr>
          </a:p>
        </p:txBody>
      </p:sp>
      <p:sp>
        <p:nvSpPr>
          <p:cNvPr id="8" name="Footer Placeholder 7"/>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7639302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Filtering</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21" y="1232452"/>
            <a:ext cx="3600000" cy="1997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721" y="3392556"/>
            <a:ext cx="3600000" cy="200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413071" y="1253046"/>
            <a:ext cx="4114800" cy="646331"/>
          </a:xfrm>
          <a:prstGeom prst="rect">
            <a:avLst/>
          </a:prstGeom>
          <a:noFill/>
        </p:spPr>
        <p:txBody>
          <a:bodyPr wrap="square" rtlCol="0">
            <a:spAutoFit/>
          </a:bodyPr>
          <a:lstStyle/>
          <a:p>
            <a:r>
              <a:rPr lang="en-GB" sz="1200" dirty="0" smtClean="0"/>
              <a:t>It is possible to filter data according to a specific parameter by clicking and dragging with the mouse over the desired histogram.</a:t>
            </a:r>
            <a:endParaRPr lang="en-GB" sz="1200" dirty="0"/>
          </a:p>
        </p:txBody>
      </p:sp>
      <p:cxnSp>
        <p:nvCxnSpPr>
          <p:cNvPr id="8" name="Straight Arrow Connector 7"/>
          <p:cNvCxnSpPr>
            <a:stCxn id="13" idx="1"/>
          </p:cNvCxnSpPr>
          <p:nvPr/>
        </p:nvCxnSpPr>
        <p:spPr>
          <a:xfrm flipH="1" flipV="1">
            <a:off x="3465445" y="4982817"/>
            <a:ext cx="1172814" cy="218413"/>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38259" y="5062730"/>
            <a:ext cx="3299791" cy="276999"/>
          </a:xfrm>
          <a:prstGeom prst="rect">
            <a:avLst/>
          </a:prstGeom>
          <a:noFill/>
        </p:spPr>
        <p:txBody>
          <a:bodyPr wrap="square" rtlCol="0">
            <a:spAutoFit/>
          </a:bodyPr>
          <a:lstStyle/>
          <a:p>
            <a:r>
              <a:rPr lang="en-GB" sz="1200" dirty="0" smtClean="0"/>
              <a:t>E.g.: 2.5 e3 K ≤ </a:t>
            </a:r>
            <a:r>
              <a:rPr lang="en-GB" sz="1200" dirty="0" err="1" smtClean="0"/>
              <a:t>Telec</a:t>
            </a:r>
            <a:r>
              <a:rPr lang="en-GB" sz="1200" dirty="0" smtClean="0"/>
              <a:t> ≤ 5 e3 K</a:t>
            </a:r>
            <a:endParaRPr lang="en-GB" sz="12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7957" y="2076787"/>
            <a:ext cx="1429914" cy="1620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413071" y="3885663"/>
            <a:ext cx="4114800" cy="1015663"/>
          </a:xfrm>
          <a:prstGeom prst="rect">
            <a:avLst/>
          </a:prstGeom>
          <a:noFill/>
        </p:spPr>
        <p:txBody>
          <a:bodyPr wrap="square" rtlCol="0">
            <a:spAutoFit/>
          </a:bodyPr>
          <a:lstStyle/>
          <a:p>
            <a:r>
              <a:rPr lang="en-GB" sz="1200" dirty="0" smtClean="0"/>
              <a:t>Original data visualization can be resumed clicking on the “Reset Filters” button.</a:t>
            </a:r>
          </a:p>
          <a:p>
            <a:endParaRPr lang="en-GB" sz="1200" dirty="0"/>
          </a:p>
          <a:p>
            <a:r>
              <a:rPr lang="en-GB" sz="1200" dirty="0" smtClean="0"/>
              <a:t>Histograms can be hidden by clicking on the “Hide Filters” button.</a:t>
            </a:r>
            <a:endParaRPr lang="en-GB" sz="1200" dirty="0"/>
          </a:p>
        </p:txBody>
      </p:sp>
      <p:sp>
        <p:nvSpPr>
          <p:cNvPr id="11" name="TextBox 10"/>
          <p:cNvSpPr txBox="1"/>
          <p:nvPr/>
        </p:nvSpPr>
        <p:spPr>
          <a:xfrm>
            <a:off x="4413071" y="2292668"/>
            <a:ext cx="2451753" cy="830997"/>
          </a:xfrm>
          <a:prstGeom prst="rect">
            <a:avLst/>
          </a:prstGeom>
          <a:noFill/>
        </p:spPr>
        <p:txBody>
          <a:bodyPr wrap="square" rtlCol="0">
            <a:spAutoFit/>
          </a:bodyPr>
          <a:lstStyle/>
          <a:p>
            <a:r>
              <a:rPr lang="en-GB" sz="1200" dirty="0" smtClean="0"/>
              <a:t>If the parameter is not present in the histograms list, it can be added clicking on the “Add” button.</a:t>
            </a:r>
            <a:endParaRPr lang="en-GB" sz="1200" dirty="0"/>
          </a:p>
        </p:txBody>
      </p:sp>
      <p:sp>
        <p:nvSpPr>
          <p:cNvPr id="4" name="Rounded Rectangle 3"/>
          <p:cNvSpPr/>
          <p:nvPr/>
        </p:nvSpPr>
        <p:spPr>
          <a:xfrm>
            <a:off x="7097957" y="2789583"/>
            <a:ext cx="376269" cy="271669"/>
          </a:xfrm>
          <a:prstGeom prst="round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35412646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Kp</a:t>
            </a:r>
            <a:r>
              <a:rPr lang="en-US" dirty="0" smtClean="0"/>
              <a:t> and </a:t>
            </a:r>
            <a:r>
              <a:rPr lang="en-US" dirty="0" err="1" smtClean="0"/>
              <a:t>Dst</a:t>
            </a:r>
            <a:r>
              <a:rPr lang="en-US" dirty="0" smtClean="0"/>
              <a:t> Visualization</a:t>
            </a:r>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00" y="3293166"/>
            <a:ext cx="3600000" cy="2019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500" y="1198133"/>
            <a:ext cx="3600000" cy="2008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9810" y="1198133"/>
            <a:ext cx="2858328" cy="118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3087757" y="2961861"/>
            <a:ext cx="549965" cy="244693"/>
          </a:xfrm>
          <a:prstGeom prst="round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3087757" y="5061026"/>
            <a:ext cx="549965" cy="244693"/>
          </a:xfrm>
          <a:prstGeom prst="round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269810" y="1198133"/>
            <a:ext cx="2858328" cy="1183348"/>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urved Connector 14"/>
          <p:cNvCxnSpPr>
            <a:stCxn id="6" idx="3"/>
            <a:endCxn id="7" idx="1"/>
          </p:cNvCxnSpPr>
          <p:nvPr/>
        </p:nvCxnSpPr>
        <p:spPr>
          <a:xfrm flipV="1">
            <a:off x="3637722" y="1789807"/>
            <a:ext cx="1632088" cy="1294401"/>
          </a:xfrm>
          <a:prstGeom prst="curvedConnector3">
            <a:avLst/>
          </a:prstGeom>
          <a:ln w="12700">
            <a:solidFill>
              <a:srgbClr val="008542"/>
            </a:solidFill>
            <a:prstDash val="dash"/>
          </a:ln>
        </p:spPr>
        <p:style>
          <a:lnRef idx="1">
            <a:schemeClr val="accent1"/>
          </a:lnRef>
          <a:fillRef idx="0">
            <a:schemeClr val="accent1"/>
          </a:fillRef>
          <a:effectRef idx="0">
            <a:schemeClr val="accent1"/>
          </a:effectRef>
          <a:fontRef idx="minor">
            <a:schemeClr val="tx1"/>
          </a:fontRef>
        </p:style>
      </p:cxnSp>
      <p:cxnSp>
        <p:nvCxnSpPr>
          <p:cNvPr id="17" name="Curved Connector 16"/>
          <p:cNvCxnSpPr>
            <a:stCxn id="11" idx="3"/>
            <a:endCxn id="7" idx="1"/>
          </p:cNvCxnSpPr>
          <p:nvPr/>
        </p:nvCxnSpPr>
        <p:spPr>
          <a:xfrm flipV="1">
            <a:off x="3637722" y="1789807"/>
            <a:ext cx="1632088" cy="3393566"/>
          </a:xfrm>
          <a:prstGeom prst="curvedConnector3">
            <a:avLst/>
          </a:prstGeom>
          <a:ln w="12700">
            <a:solidFill>
              <a:srgbClr val="008542"/>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269810" y="2630557"/>
            <a:ext cx="3251338" cy="1569660"/>
          </a:xfrm>
          <a:prstGeom prst="rect">
            <a:avLst/>
          </a:prstGeom>
          <a:noFill/>
        </p:spPr>
        <p:txBody>
          <a:bodyPr wrap="square" rtlCol="0">
            <a:spAutoFit/>
          </a:bodyPr>
          <a:lstStyle/>
          <a:p>
            <a:r>
              <a:rPr lang="en-GB" sz="1600" dirty="0" err="1" smtClean="0"/>
              <a:t>Kp</a:t>
            </a:r>
            <a:r>
              <a:rPr lang="en-GB" sz="1600" dirty="0" smtClean="0"/>
              <a:t> and </a:t>
            </a:r>
            <a:r>
              <a:rPr lang="en-GB" sz="1600" dirty="0" err="1" smtClean="0"/>
              <a:t>Dst</a:t>
            </a:r>
            <a:r>
              <a:rPr lang="en-GB" sz="1600" dirty="0" smtClean="0"/>
              <a:t> indices are visualized on the time bar. These representation can be used to select a time window having particular </a:t>
            </a:r>
            <a:r>
              <a:rPr lang="en-GB" sz="1600" dirty="0" err="1" smtClean="0"/>
              <a:t>Kp</a:t>
            </a:r>
            <a:r>
              <a:rPr lang="en-GB" sz="1600" dirty="0" smtClean="0"/>
              <a:t> and </a:t>
            </a:r>
            <a:r>
              <a:rPr lang="en-GB" sz="1600" dirty="0" err="1" smtClean="0"/>
              <a:t>Dst</a:t>
            </a:r>
            <a:r>
              <a:rPr lang="en-GB" sz="1600" dirty="0" smtClean="0"/>
              <a:t> values.</a:t>
            </a:r>
            <a:endParaRPr lang="en-GB" sz="1600" dirty="0"/>
          </a:p>
        </p:txBody>
      </p:sp>
      <p:sp>
        <p:nvSpPr>
          <p:cNvPr id="4" name="Footer Placeholder 3"/>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2215103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000" y="1116169"/>
            <a:ext cx="7920000" cy="4414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smtClean="0"/>
              <a:t>Data Download</a:t>
            </a:r>
            <a:endParaRPr lang="en-GB" dirty="0"/>
          </a:p>
        </p:txBody>
      </p:sp>
      <p:sp>
        <p:nvSpPr>
          <p:cNvPr id="10" name="Rounded Rectangle 9"/>
          <p:cNvSpPr/>
          <p:nvPr/>
        </p:nvSpPr>
        <p:spPr>
          <a:xfrm>
            <a:off x="8030817" y="1351722"/>
            <a:ext cx="463826" cy="185530"/>
          </a:xfrm>
          <a:prstGeom prst="round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444487" y="2349587"/>
            <a:ext cx="3637722" cy="1685700"/>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254486" y="2499939"/>
            <a:ext cx="3173896" cy="1200329"/>
          </a:xfrm>
          <a:prstGeom prst="rect">
            <a:avLst/>
          </a:prstGeom>
          <a:solidFill>
            <a:schemeClr val="bg1"/>
          </a:solidFill>
          <a:ln>
            <a:solidFill>
              <a:schemeClr val="tx1"/>
            </a:solidFill>
          </a:ln>
        </p:spPr>
        <p:txBody>
          <a:bodyPr wrap="square" rtlCol="0">
            <a:spAutoFit/>
          </a:bodyPr>
          <a:lstStyle/>
          <a:p>
            <a:r>
              <a:rPr lang="en-GB" sz="1200" dirty="0" smtClean="0"/>
              <a:t>The Download Manager allows the user to download the selected product.</a:t>
            </a:r>
          </a:p>
          <a:p>
            <a:endParaRPr lang="en-GB" sz="1200" dirty="0"/>
          </a:p>
          <a:p>
            <a:r>
              <a:rPr lang="en-GB" sz="1200" dirty="0" smtClean="0"/>
              <a:t>It can be activated by clicking on the “Download” button.</a:t>
            </a:r>
            <a:endParaRPr lang="en-GB" sz="1200" dirty="0"/>
          </a:p>
        </p:txBody>
      </p:sp>
      <p:cxnSp>
        <p:nvCxnSpPr>
          <p:cNvPr id="14" name="Curved Connector 13"/>
          <p:cNvCxnSpPr>
            <a:stCxn id="10" idx="2"/>
            <a:endCxn id="11" idx="0"/>
          </p:cNvCxnSpPr>
          <p:nvPr/>
        </p:nvCxnSpPr>
        <p:spPr>
          <a:xfrm rot="5400000">
            <a:off x="5356872" y="-556272"/>
            <a:ext cx="812335" cy="4999382"/>
          </a:xfrm>
          <a:prstGeom prst="curvedConnector3">
            <a:avLst/>
          </a:prstGeom>
          <a:ln w="12700">
            <a:solidFill>
              <a:srgbClr val="008542"/>
            </a:solidFill>
            <a:prstDash val="dash"/>
          </a:ln>
        </p:spPr>
        <p:style>
          <a:lnRef idx="1">
            <a:schemeClr val="accent1"/>
          </a:lnRef>
          <a:fillRef idx="0">
            <a:schemeClr val="accent1"/>
          </a:fillRef>
          <a:effectRef idx="0">
            <a:schemeClr val="accent1"/>
          </a:effectRef>
          <a:fontRef idx="minor">
            <a:schemeClr val="tx1"/>
          </a:fontRef>
        </p:style>
      </p:cxnSp>
      <p:sp>
        <p:nvSpPr>
          <p:cNvPr id="17" name="Footer Placeholder 16"/>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4019784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Download Manager: settings</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706" y="1307640"/>
            <a:ext cx="4320000" cy="208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947115" y="1319211"/>
            <a:ext cx="4005815" cy="830997"/>
          </a:xfrm>
          <a:prstGeom prst="rect">
            <a:avLst/>
          </a:prstGeom>
          <a:noFill/>
          <a:ln w="12700">
            <a:solidFill>
              <a:srgbClr val="00549F"/>
            </a:solidFill>
          </a:ln>
        </p:spPr>
        <p:txBody>
          <a:bodyPr wrap="square" rtlCol="0">
            <a:spAutoFit/>
          </a:bodyPr>
          <a:lstStyle/>
          <a:p>
            <a:r>
              <a:rPr lang="en-GB" sz="1200" b="1" dirty="0" smtClean="0"/>
              <a:t>Filters</a:t>
            </a:r>
            <a:r>
              <a:rPr lang="en-GB" sz="1200" dirty="0" smtClean="0"/>
              <a:t> section reports, by default, the currently selected start and stop dates (it can be modified), the selected area of interest (if any) and any selected filter on the histograms.</a:t>
            </a:r>
            <a:endParaRPr lang="en-GB" sz="1200" dirty="0"/>
          </a:p>
        </p:txBody>
      </p:sp>
      <p:sp>
        <p:nvSpPr>
          <p:cNvPr id="6" name="Rectangle 5"/>
          <p:cNvSpPr/>
          <p:nvPr/>
        </p:nvSpPr>
        <p:spPr>
          <a:xfrm>
            <a:off x="409433" y="1597836"/>
            <a:ext cx="4203510" cy="368490"/>
          </a:xfrm>
          <a:prstGeom prst="rect">
            <a:avLst/>
          </a:prstGeom>
          <a:noFill/>
          <a:ln>
            <a:solidFill>
              <a:srgbClr val="005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11951" y="2005772"/>
            <a:ext cx="4203510" cy="368490"/>
          </a:xfrm>
          <a:prstGeom prst="rect">
            <a:avLst/>
          </a:prstGeom>
          <a:noFill/>
          <a:ln>
            <a:solidFill>
              <a:srgbClr val="005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11951" y="2415206"/>
            <a:ext cx="4203510" cy="438224"/>
          </a:xfrm>
          <a:prstGeom prst="rect">
            <a:avLst/>
          </a:prstGeom>
          <a:noFill/>
          <a:ln>
            <a:solidFill>
              <a:srgbClr val="005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09433" y="3105914"/>
            <a:ext cx="1774209" cy="238836"/>
          </a:xfrm>
          <a:prstGeom prst="rect">
            <a:avLst/>
          </a:prstGeom>
          <a:noFill/>
          <a:ln>
            <a:solidFill>
              <a:srgbClr val="005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3527946" y="3113875"/>
            <a:ext cx="1087515" cy="238836"/>
          </a:xfrm>
          <a:prstGeom prst="rect">
            <a:avLst/>
          </a:prstGeom>
          <a:noFill/>
          <a:ln>
            <a:solidFill>
              <a:srgbClr val="005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947116" y="2415206"/>
            <a:ext cx="4005815" cy="461665"/>
          </a:xfrm>
          <a:prstGeom prst="rect">
            <a:avLst/>
          </a:prstGeom>
          <a:noFill/>
          <a:ln w="12700">
            <a:solidFill>
              <a:srgbClr val="00549F"/>
            </a:solidFill>
          </a:ln>
        </p:spPr>
        <p:txBody>
          <a:bodyPr wrap="square" rtlCol="0">
            <a:spAutoFit/>
          </a:bodyPr>
          <a:lstStyle/>
          <a:p>
            <a:r>
              <a:rPr lang="en-GB" sz="1200" b="1" dirty="0" smtClean="0"/>
              <a:t>Products/Models</a:t>
            </a:r>
            <a:r>
              <a:rPr lang="en-GB" sz="1200" dirty="0" smtClean="0"/>
              <a:t> section reports the currently selected products and models.</a:t>
            </a:r>
            <a:endParaRPr lang="en-GB" sz="1200" dirty="0"/>
          </a:p>
        </p:txBody>
      </p:sp>
      <p:sp>
        <p:nvSpPr>
          <p:cNvPr id="16" name="TextBox 15"/>
          <p:cNvSpPr txBox="1"/>
          <p:nvPr/>
        </p:nvSpPr>
        <p:spPr>
          <a:xfrm>
            <a:off x="351188" y="3947894"/>
            <a:ext cx="1832454" cy="1015663"/>
          </a:xfrm>
          <a:prstGeom prst="rect">
            <a:avLst/>
          </a:prstGeom>
          <a:noFill/>
          <a:ln w="12700">
            <a:solidFill>
              <a:srgbClr val="00549F"/>
            </a:solidFill>
          </a:ln>
        </p:spPr>
        <p:txBody>
          <a:bodyPr wrap="square" rtlCol="0">
            <a:spAutoFit/>
          </a:bodyPr>
          <a:lstStyle/>
          <a:p>
            <a:r>
              <a:rPr lang="en-GB" sz="1200" b="1" dirty="0" smtClean="0"/>
              <a:t>File format</a:t>
            </a:r>
            <a:r>
              <a:rPr lang="en-GB" sz="1200" dirty="0" smtClean="0"/>
              <a:t> allows the user to select the output file format: CDF (default) or CSV.</a:t>
            </a:r>
            <a:endParaRPr lang="en-GB" sz="1200" dirty="0"/>
          </a:p>
        </p:txBody>
      </p:sp>
      <p:sp>
        <p:nvSpPr>
          <p:cNvPr id="17" name="TextBox 16"/>
          <p:cNvSpPr txBox="1"/>
          <p:nvPr/>
        </p:nvSpPr>
        <p:spPr>
          <a:xfrm>
            <a:off x="4947112" y="3113875"/>
            <a:ext cx="4005815" cy="646331"/>
          </a:xfrm>
          <a:prstGeom prst="rect">
            <a:avLst/>
          </a:prstGeom>
          <a:noFill/>
          <a:ln w="12700">
            <a:solidFill>
              <a:srgbClr val="00549F"/>
            </a:solidFill>
          </a:ln>
        </p:spPr>
        <p:txBody>
          <a:bodyPr wrap="square" rtlCol="0">
            <a:spAutoFit/>
          </a:bodyPr>
          <a:lstStyle/>
          <a:p>
            <a:r>
              <a:rPr lang="en-GB" sz="1200" b="1" dirty="0" smtClean="0"/>
              <a:t>Custom download parameters</a:t>
            </a:r>
            <a:r>
              <a:rPr lang="en-GB" sz="1200" dirty="0" smtClean="0"/>
              <a:t> section allows the user to select a specific subset of the parameters to be included in the output product.</a:t>
            </a:r>
            <a:endParaRPr lang="en-GB" sz="1200" dirty="0"/>
          </a:p>
        </p:txBody>
      </p:sp>
      <p:sp>
        <p:nvSpPr>
          <p:cNvPr id="18" name="TextBox 17"/>
          <p:cNvSpPr txBox="1"/>
          <p:nvPr/>
        </p:nvSpPr>
        <p:spPr>
          <a:xfrm>
            <a:off x="4947116" y="3956371"/>
            <a:ext cx="4005815" cy="830997"/>
          </a:xfrm>
          <a:prstGeom prst="rect">
            <a:avLst/>
          </a:prstGeom>
          <a:noFill/>
          <a:ln w="12700">
            <a:solidFill>
              <a:srgbClr val="00549F"/>
            </a:solidFill>
          </a:ln>
        </p:spPr>
        <p:txBody>
          <a:bodyPr wrap="square" rtlCol="0">
            <a:spAutoFit/>
          </a:bodyPr>
          <a:lstStyle/>
          <a:p>
            <a:r>
              <a:rPr lang="en-GB" sz="1200" b="1" dirty="0" smtClean="0"/>
              <a:t>Process &amp; create link</a:t>
            </a:r>
            <a:r>
              <a:rPr lang="en-GB" sz="1200" dirty="0" smtClean="0"/>
              <a:t> button allows the user to start the creation of the selected product file. Once the file is ready to be download, a download button appears.</a:t>
            </a:r>
            <a:endParaRPr lang="en-GB" sz="1200" dirty="0"/>
          </a:p>
        </p:txBody>
      </p:sp>
      <p:cxnSp>
        <p:nvCxnSpPr>
          <p:cNvPr id="20" name="Straight Connector 19"/>
          <p:cNvCxnSpPr>
            <a:stCxn id="6" idx="3"/>
            <a:endCxn id="5" idx="1"/>
          </p:cNvCxnSpPr>
          <p:nvPr/>
        </p:nvCxnSpPr>
        <p:spPr>
          <a:xfrm flipV="1">
            <a:off x="4612943" y="1734710"/>
            <a:ext cx="334172" cy="4737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9" idx="3"/>
            <a:endCxn id="14" idx="1"/>
          </p:cNvCxnSpPr>
          <p:nvPr/>
        </p:nvCxnSpPr>
        <p:spPr>
          <a:xfrm>
            <a:off x="4615461" y="2190017"/>
            <a:ext cx="331655" cy="456022"/>
          </a:xfrm>
          <a:prstGeom prst="curvedConnector3">
            <a:avLst/>
          </a:prstGeom>
          <a:ln w="12700"/>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10" idx="3"/>
            <a:endCxn id="17" idx="1"/>
          </p:cNvCxnSpPr>
          <p:nvPr/>
        </p:nvCxnSpPr>
        <p:spPr>
          <a:xfrm>
            <a:off x="4615461" y="2634318"/>
            <a:ext cx="331651" cy="802723"/>
          </a:xfrm>
          <a:prstGeom prst="curvedConnector3">
            <a:avLst/>
          </a:prstGeom>
          <a:ln w="12700"/>
        </p:spPr>
        <p:style>
          <a:lnRef idx="1">
            <a:schemeClr val="accent1"/>
          </a:lnRef>
          <a:fillRef idx="0">
            <a:schemeClr val="accent1"/>
          </a:fillRef>
          <a:effectRef idx="0">
            <a:schemeClr val="accent1"/>
          </a:effectRef>
          <a:fontRef idx="minor">
            <a:schemeClr val="tx1"/>
          </a:fontRef>
        </p:style>
      </p:cxnSp>
      <p:cxnSp>
        <p:nvCxnSpPr>
          <p:cNvPr id="26" name="Curved Connector 25"/>
          <p:cNvCxnSpPr>
            <a:stCxn id="12" idx="2"/>
            <a:endCxn id="16" idx="0"/>
          </p:cNvCxnSpPr>
          <p:nvPr/>
        </p:nvCxnSpPr>
        <p:spPr>
          <a:xfrm rot="5400000">
            <a:off x="980405" y="3631761"/>
            <a:ext cx="603144" cy="29123"/>
          </a:xfrm>
          <a:prstGeom prst="curvedConnector3">
            <a:avLst/>
          </a:prstGeom>
          <a:ln w="12700"/>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13" idx="2"/>
            <a:endCxn id="18" idx="1"/>
          </p:cNvCxnSpPr>
          <p:nvPr/>
        </p:nvCxnSpPr>
        <p:spPr>
          <a:xfrm rot="16200000" flipH="1">
            <a:off x="3999831" y="3424584"/>
            <a:ext cx="1019159" cy="875412"/>
          </a:xfrm>
          <a:prstGeom prst="curvedConnector2">
            <a:avLst/>
          </a:prstGeom>
          <a:ln w="12700"/>
        </p:spPr>
        <p:style>
          <a:lnRef idx="1">
            <a:schemeClr val="accent1"/>
          </a:lnRef>
          <a:fillRef idx="0">
            <a:schemeClr val="accent1"/>
          </a:fillRef>
          <a:effectRef idx="0">
            <a:schemeClr val="accent1"/>
          </a:effectRef>
          <a:fontRef idx="minor">
            <a:schemeClr val="tx1"/>
          </a:fontRef>
        </p:style>
      </p:cxnSp>
      <p:sp>
        <p:nvSpPr>
          <p:cNvPr id="2053" name="Footer Placeholder 2052"/>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31152776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Download Manager: filters</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84" y="1235971"/>
            <a:ext cx="5400000" cy="3610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5287" y="1769165"/>
            <a:ext cx="5135217" cy="271669"/>
          </a:xfrm>
          <a:prstGeom prst="rect">
            <a:avLst/>
          </a:prstGeom>
          <a:noFill/>
          <a:ln w="12700">
            <a:solidFill>
              <a:srgbClr val="005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25287" y="2067338"/>
            <a:ext cx="5135217" cy="271669"/>
          </a:xfrm>
          <a:prstGeom prst="rect">
            <a:avLst/>
          </a:prstGeom>
          <a:noFill/>
          <a:ln w="12700">
            <a:solidFill>
              <a:srgbClr val="005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25287" y="2365511"/>
            <a:ext cx="5135217" cy="271669"/>
          </a:xfrm>
          <a:prstGeom prst="rect">
            <a:avLst/>
          </a:prstGeom>
          <a:noFill/>
          <a:ln w="12700">
            <a:solidFill>
              <a:srgbClr val="005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25286" y="2663682"/>
            <a:ext cx="5135217" cy="536718"/>
          </a:xfrm>
          <a:prstGeom prst="rect">
            <a:avLst/>
          </a:prstGeom>
          <a:noFill/>
          <a:ln w="12700">
            <a:solidFill>
              <a:srgbClr val="005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625547" y="1252042"/>
            <a:ext cx="3260035" cy="646331"/>
          </a:xfrm>
          <a:prstGeom prst="rect">
            <a:avLst/>
          </a:prstGeom>
          <a:noFill/>
          <a:ln w="12700">
            <a:solidFill>
              <a:srgbClr val="00549F"/>
            </a:solidFill>
          </a:ln>
        </p:spPr>
        <p:txBody>
          <a:bodyPr wrap="square" rtlCol="0">
            <a:spAutoFit/>
          </a:bodyPr>
          <a:lstStyle/>
          <a:p>
            <a:r>
              <a:rPr lang="en-GB" sz="1200" dirty="0" smtClean="0"/>
              <a:t>Start and stop dates are initially set to the start and stop dates of the selected time window.</a:t>
            </a:r>
            <a:endParaRPr lang="en-GB" sz="1200" dirty="0"/>
          </a:p>
        </p:txBody>
      </p:sp>
      <p:sp>
        <p:nvSpPr>
          <p:cNvPr id="12" name="TextBox 11"/>
          <p:cNvSpPr txBox="1"/>
          <p:nvPr/>
        </p:nvSpPr>
        <p:spPr>
          <a:xfrm>
            <a:off x="5625547" y="2017351"/>
            <a:ext cx="3260035" cy="646331"/>
          </a:xfrm>
          <a:prstGeom prst="rect">
            <a:avLst/>
          </a:prstGeom>
          <a:noFill/>
          <a:ln w="12700">
            <a:solidFill>
              <a:srgbClr val="00549F"/>
            </a:solidFill>
          </a:ln>
        </p:spPr>
        <p:txBody>
          <a:bodyPr wrap="square" rtlCol="0">
            <a:spAutoFit/>
          </a:bodyPr>
          <a:lstStyle/>
          <a:p>
            <a:r>
              <a:rPr lang="en-GB" sz="1200" dirty="0" smtClean="0"/>
              <a:t>It is possible to specify the start and stop time selecting the “</a:t>
            </a:r>
            <a:r>
              <a:rPr lang="en-GB" sz="1200" dirty="0" smtClean="0">
                <a:solidFill>
                  <a:srgbClr val="008542"/>
                </a:solidFill>
              </a:rPr>
              <a:t>specify time</a:t>
            </a:r>
            <a:r>
              <a:rPr lang="en-GB" sz="1200" dirty="0" smtClean="0"/>
              <a:t>” checkbox.</a:t>
            </a:r>
            <a:endParaRPr lang="en-GB" sz="1200" dirty="0"/>
          </a:p>
        </p:txBody>
      </p:sp>
      <p:sp>
        <p:nvSpPr>
          <p:cNvPr id="13" name="TextBox 12"/>
          <p:cNvSpPr txBox="1"/>
          <p:nvPr/>
        </p:nvSpPr>
        <p:spPr>
          <a:xfrm>
            <a:off x="5625546" y="2789573"/>
            <a:ext cx="3260035" cy="646331"/>
          </a:xfrm>
          <a:prstGeom prst="rect">
            <a:avLst/>
          </a:prstGeom>
          <a:noFill/>
          <a:ln w="12700">
            <a:solidFill>
              <a:srgbClr val="00549F"/>
            </a:solidFill>
          </a:ln>
        </p:spPr>
        <p:txBody>
          <a:bodyPr wrap="square" rtlCol="0">
            <a:spAutoFit/>
          </a:bodyPr>
          <a:lstStyle/>
          <a:p>
            <a:r>
              <a:rPr lang="en-GB" sz="1200" dirty="0" smtClean="0"/>
              <a:t>Any filter applied on the histograms is reported indicating the parameter and the minimum and maximum values.</a:t>
            </a:r>
            <a:endParaRPr lang="en-GB" sz="1200" dirty="0"/>
          </a:p>
        </p:txBody>
      </p:sp>
      <p:sp>
        <p:nvSpPr>
          <p:cNvPr id="14" name="TextBox 13"/>
          <p:cNvSpPr txBox="1"/>
          <p:nvPr/>
        </p:nvSpPr>
        <p:spPr>
          <a:xfrm>
            <a:off x="5625547" y="3551859"/>
            <a:ext cx="3260035" cy="646331"/>
          </a:xfrm>
          <a:prstGeom prst="rect">
            <a:avLst/>
          </a:prstGeom>
          <a:noFill/>
          <a:ln w="12700">
            <a:solidFill>
              <a:srgbClr val="00549F"/>
            </a:solidFill>
          </a:ln>
        </p:spPr>
        <p:txBody>
          <a:bodyPr wrap="square" rtlCol="0">
            <a:spAutoFit/>
          </a:bodyPr>
          <a:lstStyle/>
          <a:p>
            <a:r>
              <a:rPr lang="en-GB" sz="1200" dirty="0" smtClean="0"/>
              <a:t>If an area of interest is selected, the latitude and longitude information is reported </a:t>
            </a:r>
            <a:endParaRPr lang="en-GB" sz="1200" dirty="0"/>
          </a:p>
        </p:txBody>
      </p:sp>
      <p:sp>
        <p:nvSpPr>
          <p:cNvPr id="11" name="Rectangle 10"/>
          <p:cNvSpPr/>
          <p:nvPr/>
        </p:nvSpPr>
        <p:spPr>
          <a:xfrm>
            <a:off x="596348" y="1822174"/>
            <a:ext cx="828261" cy="181925"/>
          </a:xfrm>
          <a:prstGeom prst="rect">
            <a:avLst/>
          </a:prstGeom>
          <a:noFill/>
          <a:ln w="12700">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949687" y="2365510"/>
            <a:ext cx="344557" cy="83488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5625547" y="4293981"/>
            <a:ext cx="3260035" cy="646331"/>
          </a:xfrm>
          <a:prstGeom prst="rect">
            <a:avLst/>
          </a:prstGeom>
          <a:noFill/>
          <a:ln w="12700">
            <a:solidFill>
              <a:srgbClr val="FF0000"/>
            </a:solidFill>
          </a:ln>
        </p:spPr>
        <p:txBody>
          <a:bodyPr wrap="square" rtlCol="0">
            <a:spAutoFit/>
          </a:bodyPr>
          <a:lstStyle/>
          <a:p>
            <a:r>
              <a:rPr lang="en-GB" sz="1200" dirty="0" smtClean="0"/>
              <a:t>With the exception of dates, it is possible to remove the filters clicking on the red button.</a:t>
            </a:r>
            <a:endParaRPr lang="en-GB" sz="1200" dirty="0"/>
          </a:p>
        </p:txBody>
      </p:sp>
      <p:cxnSp>
        <p:nvCxnSpPr>
          <p:cNvPr id="18" name="Curved Connector 17"/>
          <p:cNvCxnSpPr>
            <a:stCxn id="4" idx="3"/>
            <a:endCxn id="5" idx="1"/>
          </p:cNvCxnSpPr>
          <p:nvPr/>
        </p:nvCxnSpPr>
        <p:spPr>
          <a:xfrm flipV="1">
            <a:off x="5360504" y="1575208"/>
            <a:ext cx="265043" cy="329792"/>
          </a:xfrm>
          <a:prstGeom prst="curvedConnector3">
            <a:avLst/>
          </a:prstGeom>
          <a:ln w="12700"/>
        </p:spPr>
        <p:style>
          <a:lnRef idx="1">
            <a:schemeClr val="accent1"/>
          </a:lnRef>
          <a:fillRef idx="0">
            <a:schemeClr val="accent1"/>
          </a:fillRef>
          <a:effectRef idx="0">
            <a:schemeClr val="accent1"/>
          </a:effectRef>
          <a:fontRef idx="minor">
            <a:schemeClr val="tx1"/>
          </a:fontRef>
        </p:style>
      </p:cxnSp>
      <p:cxnSp>
        <p:nvCxnSpPr>
          <p:cNvPr id="20" name="Curved Connector 19"/>
          <p:cNvCxnSpPr>
            <a:stCxn id="8" idx="3"/>
            <a:endCxn id="12" idx="1"/>
          </p:cNvCxnSpPr>
          <p:nvPr/>
        </p:nvCxnSpPr>
        <p:spPr>
          <a:xfrm>
            <a:off x="5360504" y="2203173"/>
            <a:ext cx="265043" cy="137344"/>
          </a:xfrm>
          <a:prstGeom prst="curvedConnector3">
            <a:avLst/>
          </a:prstGeom>
          <a:ln w="12700"/>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9" idx="3"/>
            <a:endCxn id="13" idx="1"/>
          </p:cNvCxnSpPr>
          <p:nvPr/>
        </p:nvCxnSpPr>
        <p:spPr>
          <a:xfrm>
            <a:off x="5360504" y="2501346"/>
            <a:ext cx="265042" cy="611393"/>
          </a:xfrm>
          <a:prstGeom prst="curvedConnector3">
            <a:avLst/>
          </a:prstGeom>
          <a:ln w="12700"/>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10" idx="3"/>
            <a:endCxn id="14" idx="1"/>
          </p:cNvCxnSpPr>
          <p:nvPr/>
        </p:nvCxnSpPr>
        <p:spPr>
          <a:xfrm>
            <a:off x="5360503" y="2932041"/>
            <a:ext cx="265044" cy="942984"/>
          </a:xfrm>
          <a:prstGeom prst="curvedConnector3">
            <a:avLst/>
          </a:prstGeom>
          <a:ln w="12700"/>
        </p:spPr>
        <p:style>
          <a:lnRef idx="1">
            <a:schemeClr val="accent1"/>
          </a:lnRef>
          <a:fillRef idx="0">
            <a:schemeClr val="accent1"/>
          </a:fillRef>
          <a:effectRef idx="0">
            <a:schemeClr val="accent1"/>
          </a:effectRef>
          <a:fontRef idx="minor">
            <a:schemeClr val="tx1"/>
          </a:fontRef>
        </p:style>
      </p:cxnSp>
      <p:cxnSp>
        <p:nvCxnSpPr>
          <p:cNvPr id="28" name="Curved Connector 27"/>
          <p:cNvCxnSpPr>
            <a:stCxn id="16" idx="2"/>
            <a:endCxn id="17" idx="1"/>
          </p:cNvCxnSpPr>
          <p:nvPr/>
        </p:nvCxnSpPr>
        <p:spPr>
          <a:xfrm rot="16200000" flipH="1">
            <a:off x="4665382" y="3656982"/>
            <a:ext cx="1416748" cy="503581"/>
          </a:xfrm>
          <a:prstGeom prst="curvedConnector2">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ooter Placeholder 29"/>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25318887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Download Manager: custom download parameters</a:t>
            </a: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49" y="1208433"/>
            <a:ext cx="5400000" cy="3616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625546" y="2444734"/>
            <a:ext cx="3260035" cy="1815882"/>
          </a:xfrm>
          <a:prstGeom prst="rect">
            <a:avLst/>
          </a:prstGeom>
          <a:noFill/>
          <a:ln w="12700">
            <a:solidFill>
              <a:srgbClr val="00549F"/>
            </a:solidFill>
          </a:ln>
        </p:spPr>
        <p:txBody>
          <a:bodyPr wrap="square" rtlCol="0">
            <a:spAutoFit/>
          </a:bodyPr>
          <a:lstStyle/>
          <a:p>
            <a:r>
              <a:rPr lang="en-GB" sz="1400" dirty="0" smtClean="0"/>
              <a:t>The product’s content can be customised by selecting the “Custom download parameters” checkbox and adding the desired parameters from the list. In this way, only the selected parameters will be included in the output product.</a:t>
            </a:r>
          </a:p>
        </p:txBody>
      </p:sp>
      <p:sp>
        <p:nvSpPr>
          <p:cNvPr id="4" name="Rectangle 3"/>
          <p:cNvSpPr/>
          <p:nvPr/>
        </p:nvSpPr>
        <p:spPr>
          <a:xfrm>
            <a:off x="198783" y="3737113"/>
            <a:ext cx="5174974" cy="609600"/>
          </a:xfrm>
          <a:prstGeom prst="rect">
            <a:avLst/>
          </a:prstGeom>
          <a:noFill/>
          <a:ln w="12700">
            <a:solidFill>
              <a:srgbClr val="005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Curved Connector 6"/>
          <p:cNvCxnSpPr>
            <a:stCxn id="4" idx="3"/>
            <a:endCxn id="5" idx="1"/>
          </p:cNvCxnSpPr>
          <p:nvPr/>
        </p:nvCxnSpPr>
        <p:spPr>
          <a:xfrm flipV="1">
            <a:off x="5373757" y="3352675"/>
            <a:ext cx="251789" cy="689238"/>
          </a:xfrm>
          <a:prstGeom prst="curvedConnector3">
            <a:avLst/>
          </a:prstGeom>
          <a:ln w="12700">
            <a:solidFill>
              <a:srgbClr val="00549F"/>
            </a:solidFill>
          </a:ln>
        </p:spPr>
        <p:style>
          <a:lnRef idx="1">
            <a:schemeClr val="accent1"/>
          </a:lnRef>
          <a:fillRef idx="0">
            <a:schemeClr val="accent1"/>
          </a:fillRef>
          <a:effectRef idx="0">
            <a:schemeClr val="accent1"/>
          </a:effectRef>
          <a:fontRef idx="minor">
            <a:schemeClr val="tx1"/>
          </a:fontRef>
        </p:style>
      </p:cxnSp>
      <p:sp>
        <p:nvSpPr>
          <p:cNvPr id="9" name="Footer Placeholder 8"/>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33268199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Download Manager: product preparation and download</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18" y="1140309"/>
            <a:ext cx="5400000" cy="3610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625545" y="1146643"/>
            <a:ext cx="3260035" cy="1600438"/>
          </a:xfrm>
          <a:prstGeom prst="rect">
            <a:avLst/>
          </a:prstGeom>
          <a:noFill/>
          <a:ln w="12700">
            <a:solidFill>
              <a:srgbClr val="00549F"/>
            </a:solidFill>
          </a:ln>
        </p:spPr>
        <p:txBody>
          <a:bodyPr wrap="square" rtlCol="0">
            <a:spAutoFit/>
          </a:bodyPr>
          <a:lstStyle/>
          <a:p>
            <a:r>
              <a:rPr lang="en-GB" sz="1400" dirty="0" smtClean="0"/>
              <a:t>After having customized the date and time ranges, the area of interest, the filtering parameters and the output parameters, the product can be processed by clicking on the “Process &amp; create link” button.</a:t>
            </a:r>
          </a:p>
        </p:txBody>
      </p:sp>
      <p:sp>
        <p:nvSpPr>
          <p:cNvPr id="6" name="TextBox 5"/>
          <p:cNvSpPr txBox="1"/>
          <p:nvPr/>
        </p:nvSpPr>
        <p:spPr>
          <a:xfrm>
            <a:off x="5625545" y="2858908"/>
            <a:ext cx="3260035" cy="1169551"/>
          </a:xfrm>
          <a:prstGeom prst="rect">
            <a:avLst/>
          </a:prstGeom>
          <a:noFill/>
          <a:ln w="12700">
            <a:solidFill>
              <a:srgbClr val="00549F"/>
            </a:solidFill>
          </a:ln>
        </p:spPr>
        <p:txBody>
          <a:bodyPr wrap="square" rtlCol="0">
            <a:spAutoFit/>
          </a:bodyPr>
          <a:lstStyle/>
          <a:p>
            <a:r>
              <a:rPr lang="en-GB" sz="1400" dirty="0" smtClean="0"/>
              <a:t>The download link appears with a progress indicator. Once the product is ready, it can be downloaded by clicking on the “Download” button.</a:t>
            </a:r>
          </a:p>
        </p:txBody>
      </p:sp>
      <p:sp>
        <p:nvSpPr>
          <p:cNvPr id="4" name="Rectangle 3"/>
          <p:cNvSpPr/>
          <p:nvPr/>
        </p:nvSpPr>
        <p:spPr>
          <a:xfrm>
            <a:off x="4101548" y="4353339"/>
            <a:ext cx="1345095" cy="370859"/>
          </a:xfrm>
          <a:prstGeom prst="rect">
            <a:avLst/>
          </a:prstGeom>
          <a:noFill/>
          <a:ln w="12700">
            <a:solidFill>
              <a:srgbClr val="005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65653" y="1490869"/>
            <a:ext cx="5128590" cy="510209"/>
          </a:xfrm>
          <a:prstGeom prst="rect">
            <a:avLst/>
          </a:prstGeom>
          <a:noFill/>
          <a:ln w="12700">
            <a:solidFill>
              <a:srgbClr val="005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Curved Connector 8"/>
          <p:cNvCxnSpPr>
            <a:stCxn id="8" idx="3"/>
            <a:endCxn id="6" idx="1"/>
          </p:cNvCxnSpPr>
          <p:nvPr/>
        </p:nvCxnSpPr>
        <p:spPr>
          <a:xfrm>
            <a:off x="5294243" y="1745974"/>
            <a:ext cx="331302" cy="1697710"/>
          </a:xfrm>
          <a:prstGeom prst="curvedConnector3">
            <a:avLst/>
          </a:prstGeom>
          <a:ln w="12700">
            <a:solidFill>
              <a:srgbClr val="00549F"/>
            </a:solidFill>
          </a:ln>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4" idx="0"/>
            <a:endCxn id="5" idx="1"/>
          </p:cNvCxnSpPr>
          <p:nvPr/>
        </p:nvCxnSpPr>
        <p:spPr>
          <a:xfrm rot="5400000" flipH="1" flipV="1">
            <a:off x="3996582" y="2724377"/>
            <a:ext cx="2406477" cy="851449"/>
          </a:xfrm>
          <a:prstGeom prst="curvedConnector2">
            <a:avLst/>
          </a:prstGeom>
          <a:ln w="12700">
            <a:solidFill>
              <a:srgbClr val="00549F"/>
            </a:solidFill>
          </a:ln>
        </p:spPr>
        <p:style>
          <a:lnRef idx="1">
            <a:schemeClr val="accent1"/>
          </a:lnRef>
          <a:fillRef idx="0">
            <a:schemeClr val="accent1"/>
          </a:fillRef>
          <a:effectRef idx="0">
            <a:schemeClr val="accent1"/>
          </a:effectRef>
          <a:fontRef idx="minor">
            <a:schemeClr val="tx1"/>
          </a:fontRef>
        </p:style>
      </p:cxnSp>
      <p:sp>
        <p:nvSpPr>
          <p:cNvPr id="14" name="Footer Placeholder 13"/>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278818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 of </a:t>
            </a:r>
            <a:r>
              <a:rPr lang="en-US" dirty="0" smtClean="0"/>
              <a:t>magnetic </a:t>
            </a:r>
            <a:r>
              <a:rPr lang="en-US" dirty="0"/>
              <a:t>field </a:t>
            </a:r>
            <a:r>
              <a:rPr lang="en-US" dirty="0" smtClean="0"/>
              <a:t>models: SIFM</a:t>
            </a:r>
            <a:r>
              <a:rPr lang="en-US" dirty="0"/>
              <a:t>, </a:t>
            </a:r>
            <a:r>
              <a:rPr lang="en-US" dirty="0" smtClean="0"/>
              <a:t>IGRF12</a:t>
            </a:r>
            <a:r>
              <a:rPr lang="en-US" dirty="0"/>
              <a:t>, CHAOS-</a:t>
            </a:r>
            <a:r>
              <a:rPr lang="en-US" dirty="0" smtClean="0"/>
              <a:t>5</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2000" y="1136650"/>
            <a:ext cx="7920000" cy="4414223"/>
          </a:xfrm>
        </p:spPr>
      </p:pic>
      <p:sp>
        <p:nvSpPr>
          <p:cNvPr id="5" name="Rectangle 4"/>
          <p:cNvSpPr/>
          <p:nvPr/>
        </p:nvSpPr>
        <p:spPr>
          <a:xfrm>
            <a:off x="815009" y="3611217"/>
            <a:ext cx="1331843" cy="470453"/>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414052" y="2780220"/>
            <a:ext cx="2186609" cy="830997"/>
          </a:xfrm>
          <a:prstGeom prst="rect">
            <a:avLst/>
          </a:prstGeom>
          <a:noFill/>
        </p:spPr>
        <p:txBody>
          <a:bodyPr wrap="square" rtlCol="0">
            <a:spAutoFit/>
          </a:bodyPr>
          <a:lstStyle/>
          <a:p>
            <a:r>
              <a:rPr lang="en-GB" sz="1600" dirty="0" smtClean="0"/>
              <a:t>Three predefined models: SIFM, IGRF12, CHAOS-5</a:t>
            </a:r>
            <a:endParaRPr lang="en-GB" sz="1600" dirty="0"/>
          </a:p>
        </p:txBody>
      </p:sp>
      <p:sp>
        <p:nvSpPr>
          <p:cNvPr id="7" name="Footer Placeholder 6"/>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18908941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Content Placeholder 1036"/>
          <p:cNvPicPr>
            <a:picLocks noGrp="1" noChangeAspect="1"/>
          </p:cNvPicPr>
          <p:nvPr>
            <p:ph idx="1"/>
          </p:nvPr>
        </p:nvPicPr>
        <p:blipFill rotWithShape="1">
          <a:blip r:embed="rId3">
            <a:extLst>
              <a:ext uri="{28A0092B-C50C-407E-A947-70E740481C1C}">
                <a14:useLocalDpi xmlns:a14="http://schemas.microsoft.com/office/drawing/2010/main" val="0"/>
              </a:ext>
            </a:extLst>
          </a:blip>
          <a:srcRect r="47072"/>
          <a:stretch/>
        </p:blipFill>
        <p:spPr>
          <a:xfrm>
            <a:off x="4428630" y="1115453"/>
            <a:ext cx="4191913" cy="4368801"/>
          </a:xfrm>
        </p:spPr>
      </p:pic>
      <p:sp>
        <p:nvSpPr>
          <p:cNvPr id="2" name="Title 1"/>
          <p:cNvSpPr>
            <a:spLocks noGrp="1"/>
          </p:cNvSpPr>
          <p:nvPr>
            <p:ph type="title"/>
          </p:nvPr>
        </p:nvSpPr>
        <p:spPr/>
        <p:txBody>
          <a:bodyPr/>
          <a:lstStyle/>
          <a:p>
            <a:r>
              <a:rPr lang="en-GB" dirty="0" smtClean="0"/>
              <a:t>Layers</a:t>
            </a:r>
            <a:endParaRPr lang="en-GB" dirty="0"/>
          </a:p>
        </p:txBody>
      </p:sp>
      <p:sp>
        <p:nvSpPr>
          <p:cNvPr id="22" name="Rounded Rectangle 21"/>
          <p:cNvSpPr/>
          <p:nvPr/>
        </p:nvSpPr>
        <p:spPr>
          <a:xfrm>
            <a:off x="6894679" y="1113771"/>
            <a:ext cx="373487" cy="231820"/>
          </a:xfrm>
          <a:prstGeom prst="round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8" name="Picture 10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930" y="1577385"/>
            <a:ext cx="1744967" cy="3989231"/>
          </a:xfrm>
          <a:prstGeom prst="rect">
            <a:avLst/>
          </a:prstGeom>
        </p:spPr>
      </p:pic>
      <p:sp>
        <p:nvSpPr>
          <p:cNvPr id="1039" name="Rectangle 1038"/>
          <p:cNvSpPr/>
          <p:nvPr/>
        </p:nvSpPr>
        <p:spPr>
          <a:xfrm>
            <a:off x="4562930" y="1577385"/>
            <a:ext cx="1744967" cy="3989231"/>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42" name="Curved Connector 1041"/>
          <p:cNvCxnSpPr>
            <a:stCxn id="22" idx="2"/>
            <a:endCxn id="1038" idx="0"/>
          </p:cNvCxnSpPr>
          <p:nvPr/>
        </p:nvCxnSpPr>
        <p:spPr>
          <a:xfrm rot="5400000">
            <a:off x="6142522" y="638484"/>
            <a:ext cx="231794" cy="1646009"/>
          </a:xfrm>
          <a:prstGeom prst="curvedConnector3">
            <a:avLst>
              <a:gd name="adj1" fmla="val 50000"/>
            </a:avLst>
          </a:prstGeom>
          <a:ln w="12700">
            <a:solidFill>
              <a:srgbClr val="008542"/>
            </a:solidFill>
            <a:prstDash val="dash"/>
          </a:ln>
        </p:spPr>
        <p:style>
          <a:lnRef idx="1">
            <a:schemeClr val="accent1"/>
          </a:lnRef>
          <a:fillRef idx="0">
            <a:schemeClr val="accent1"/>
          </a:fillRef>
          <a:effectRef idx="0">
            <a:schemeClr val="accent1"/>
          </a:effectRef>
          <a:fontRef idx="minor">
            <a:schemeClr val="tx1"/>
          </a:fontRef>
        </p:style>
      </p:cxnSp>
      <p:sp>
        <p:nvSpPr>
          <p:cNvPr id="1047" name="Rectangle 1046"/>
          <p:cNvSpPr/>
          <p:nvPr/>
        </p:nvSpPr>
        <p:spPr>
          <a:xfrm>
            <a:off x="4608681" y="1854280"/>
            <a:ext cx="1643299" cy="489397"/>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4608680" y="5338015"/>
            <a:ext cx="1643299" cy="139522"/>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4608679" y="2405926"/>
            <a:ext cx="1643299" cy="1592688"/>
          </a:xfrm>
          <a:prstGeom prst="rect">
            <a:avLst/>
          </a:prstGeom>
          <a:noFill/>
          <a:ln w="19050">
            <a:solidFill>
              <a:srgbClr val="005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4608678" y="4078029"/>
            <a:ext cx="1643299" cy="796344"/>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4608677" y="4919454"/>
            <a:ext cx="1643299" cy="360607"/>
          </a:xfrm>
          <a:prstGeom prst="rect">
            <a:avLst/>
          </a:prstGeom>
          <a:noFill/>
          <a:ln w="19050">
            <a:solidFill>
              <a:srgbClr val="E3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2" name="TextBox 1051"/>
          <p:cNvSpPr txBox="1"/>
          <p:nvPr/>
        </p:nvSpPr>
        <p:spPr>
          <a:xfrm>
            <a:off x="463825" y="1113771"/>
            <a:ext cx="3684105" cy="3416320"/>
          </a:xfrm>
          <a:prstGeom prst="rect">
            <a:avLst/>
          </a:prstGeom>
          <a:noFill/>
        </p:spPr>
        <p:txBody>
          <a:bodyPr wrap="square" rtlCol="0">
            <a:spAutoFit/>
          </a:bodyPr>
          <a:lstStyle/>
          <a:p>
            <a:r>
              <a:rPr lang="en-GB" sz="1200" dirty="0" smtClean="0"/>
              <a:t>Layers widget provides the possibility to select the specific data to be visualized. It can be activated by clicking on the “Layers” button on the dashboard.</a:t>
            </a:r>
          </a:p>
          <a:p>
            <a:endParaRPr lang="en-GB" sz="1200" dirty="0"/>
          </a:p>
          <a:p>
            <a:r>
              <a:rPr lang="en-GB" sz="1200" dirty="0" smtClean="0"/>
              <a:t>Available layers:</a:t>
            </a:r>
          </a:p>
          <a:p>
            <a:pPr marL="171450" indent="-171450">
              <a:buFont typeface="Arial" panose="020B0604020202020204" pitchFamily="34" charset="0"/>
              <a:buChar char="•"/>
            </a:pPr>
            <a:r>
              <a:rPr lang="en-GB" sz="1200" dirty="0" smtClean="0">
                <a:solidFill>
                  <a:schemeClr val="bg1">
                    <a:lumMod val="50000"/>
                  </a:schemeClr>
                </a:solidFill>
              </a:rPr>
              <a:t>Cartographic layers: Coastlines and Countries, </a:t>
            </a:r>
            <a:r>
              <a:rPr lang="en-GB" sz="1200" dirty="0" err="1" smtClean="0">
                <a:solidFill>
                  <a:schemeClr val="bg1">
                    <a:lumMod val="50000"/>
                  </a:schemeClr>
                </a:solidFill>
              </a:rPr>
              <a:t>Graticule</a:t>
            </a:r>
            <a:r>
              <a:rPr lang="en-GB" sz="1200" dirty="0" smtClean="0">
                <a:solidFill>
                  <a:schemeClr val="bg1">
                    <a:lumMod val="50000"/>
                  </a:schemeClr>
                </a:solidFill>
              </a:rPr>
              <a:t>, Magnetic </a:t>
            </a:r>
            <a:r>
              <a:rPr lang="en-GB" sz="1200" dirty="0" err="1" smtClean="0">
                <a:solidFill>
                  <a:schemeClr val="bg1">
                    <a:lumMod val="50000"/>
                  </a:schemeClr>
                </a:solidFill>
              </a:rPr>
              <a:t>Graticule</a:t>
            </a:r>
            <a:r>
              <a:rPr lang="en-GB" sz="1200" dirty="0">
                <a:solidFill>
                  <a:schemeClr val="bg1">
                    <a:lumMod val="50000"/>
                  </a:schemeClr>
                </a:solidFill>
              </a:rPr>
              <a:t>,</a:t>
            </a:r>
            <a:r>
              <a:rPr lang="en-GB" sz="1200" dirty="0" smtClean="0">
                <a:solidFill>
                  <a:schemeClr val="bg1">
                    <a:lumMod val="50000"/>
                  </a:schemeClr>
                </a:solidFill>
              </a:rPr>
              <a:t> visualized on the map.</a:t>
            </a:r>
          </a:p>
          <a:p>
            <a:pPr marL="171450" indent="-171450">
              <a:buFont typeface="Arial" panose="020B0604020202020204" pitchFamily="34" charset="0"/>
              <a:buChar char="•"/>
            </a:pPr>
            <a:r>
              <a:rPr lang="en-GB" sz="1200" dirty="0" smtClean="0">
                <a:solidFill>
                  <a:srgbClr val="00549F"/>
                </a:solidFill>
              </a:rPr>
              <a:t>Swarm products: data of the selected type and satellite are visualized on the map and in the analytic view.</a:t>
            </a:r>
          </a:p>
          <a:p>
            <a:pPr marL="171450" indent="-171450">
              <a:buFont typeface="Arial" panose="020B0604020202020204" pitchFamily="34" charset="0"/>
              <a:buChar char="•"/>
            </a:pPr>
            <a:r>
              <a:rPr lang="en-GB" sz="1200" dirty="0" smtClean="0">
                <a:solidFill>
                  <a:srgbClr val="7030A0"/>
                </a:solidFill>
              </a:rPr>
              <a:t>Magnetic Models: models representations are visualized on the map.</a:t>
            </a:r>
          </a:p>
          <a:p>
            <a:pPr marL="171450" indent="-171450">
              <a:buFont typeface="Arial" panose="020B0604020202020204" pitchFamily="34" charset="0"/>
              <a:buChar char="•"/>
            </a:pPr>
            <a:r>
              <a:rPr lang="en-GB" sz="1200" dirty="0" err="1" smtClean="0">
                <a:solidFill>
                  <a:schemeClr val="accent4"/>
                </a:solidFill>
              </a:rPr>
              <a:t>Kp</a:t>
            </a:r>
            <a:r>
              <a:rPr lang="en-GB" sz="1200" dirty="0" smtClean="0">
                <a:solidFill>
                  <a:schemeClr val="accent4"/>
                </a:solidFill>
              </a:rPr>
              <a:t> and </a:t>
            </a:r>
            <a:r>
              <a:rPr lang="en-GB" sz="1200" dirty="0" err="1" smtClean="0">
                <a:solidFill>
                  <a:schemeClr val="accent4"/>
                </a:solidFill>
              </a:rPr>
              <a:t>Dst</a:t>
            </a:r>
            <a:r>
              <a:rPr lang="en-GB" sz="1200" dirty="0" smtClean="0">
                <a:solidFill>
                  <a:schemeClr val="accent4"/>
                </a:solidFill>
              </a:rPr>
              <a:t> indices are visualized in the analytic view.</a:t>
            </a:r>
          </a:p>
          <a:p>
            <a:pPr marL="171450" indent="-171450">
              <a:buFont typeface="Arial" panose="020B0604020202020204" pitchFamily="34" charset="0"/>
              <a:buChar char="•"/>
            </a:pPr>
            <a:r>
              <a:rPr lang="en-GB" sz="1200" dirty="0" smtClean="0">
                <a:solidFill>
                  <a:schemeClr val="bg1">
                    <a:lumMod val="50000"/>
                  </a:schemeClr>
                </a:solidFill>
              </a:rPr>
              <a:t>Raster textures are visualized on the map.</a:t>
            </a:r>
          </a:p>
          <a:p>
            <a:endParaRPr lang="en-GB" sz="1200" dirty="0" smtClean="0">
              <a:solidFill>
                <a:schemeClr val="bg1">
                  <a:lumMod val="50000"/>
                </a:schemeClr>
              </a:solidFill>
            </a:endParaRPr>
          </a:p>
        </p:txBody>
      </p:sp>
      <p:cxnSp>
        <p:nvCxnSpPr>
          <p:cNvPr id="4" name="Straight Arrow Connector 3"/>
          <p:cNvCxnSpPr>
            <a:stCxn id="6" idx="3"/>
          </p:cNvCxnSpPr>
          <p:nvPr/>
        </p:nvCxnSpPr>
        <p:spPr>
          <a:xfrm>
            <a:off x="4147930" y="4926109"/>
            <a:ext cx="3120236" cy="41190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63825" y="4510610"/>
            <a:ext cx="3684105" cy="830997"/>
          </a:xfrm>
          <a:prstGeom prst="rect">
            <a:avLst/>
          </a:prstGeom>
          <a:noFill/>
          <a:ln w="25400">
            <a:solidFill>
              <a:srgbClr val="00549F"/>
            </a:solidFill>
          </a:ln>
        </p:spPr>
        <p:txBody>
          <a:bodyPr wrap="square" rtlCol="0">
            <a:spAutoFit/>
          </a:bodyPr>
          <a:lstStyle/>
          <a:p>
            <a:r>
              <a:rPr lang="en-GB" sz="1200" dirty="0"/>
              <a:t>In case of Swarm products, magnetic models, </a:t>
            </a:r>
            <a:r>
              <a:rPr lang="en-GB" sz="1200" dirty="0" err="1"/>
              <a:t>Kp</a:t>
            </a:r>
            <a:r>
              <a:rPr lang="en-GB" sz="1200" dirty="0"/>
              <a:t> and </a:t>
            </a:r>
            <a:r>
              <a:rPr lang="en-GB" sz="1200" dirty="0" err="1"/>
              <a:t>Dst</a:t>
            </a:r>
            <a:r>
              <a:rPr lang="en-GB" sz="1200" dirty="0"/>
              <a:t> indices, once the layer is activated, the data availability is shown in the time bar</a:t>
            </a:r>
            <a:r>
              <a:rPr lang="en-GB" sz="1200" dirty="0" smtClean="0"/>
              <a:t>.</a:t>
            </a:r>
            <a:endParaRPr lang="en-GB" sz="1200" dirty="0"/>
          </a:p>
        </p:txBody>
      </p:sp>
      <p:sp>
        <p:nvSpPr>
          <p:cNvPr id="5" name="Footer Placeholder 4"/>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3592860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Model parameters and settings</a:t>
            </a:r>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28" y="1152940"/>
            <a:ext cx="3706356" cy="4338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398" y="1802296"/>
            <a:ext cx="2393155" cy="259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03513" y="4207565"/>
            <a:ext cx="106017" cy="106018"/>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731398" y="1802296"/>
            <a:ext cx="2393155" cy="2598600"/>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Curved Connector 6"/>
          <p:cNvCxnSpPr>
            <a:stCxn id="4" idx="3"/>
            <a:endCxn id="5" idx="1"/>
          </p:cNvCxnSpPr>
          <p:nvPr/>
        </p:nvCxnSpPr>
        <p:spPr>
          <a:xfrm flipV="1">
            <a:off x="1709530" y="3101596"/>
            <a:ext cx="1021868" cy="1158978"/>
          </a:xfrm>
          <a:prstGeom prst="curvedConnector3">
            <a:avLst/>
          </a:prstGeom>
          <a:ln w="12700">
            <a:solidFill>
              <a:srgbClr val="008542"/>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08267" y="1166193"/>
            <a:ext cx="3642804" cy="3016210"/>
          </a:xfrm>
          <a:prstGeom prst="rect">
            <a:avLst/>
          </a:prstGeom>
          <a:noFill/>
        </p:spPr>
        <p:txBody>
          <a:bodyPr wrap="square" rtlCol="0">
            <a:spAutoFit/>
          </a:bodyPr>
          <a:lstStyle/>
          <a:p>
            <a:r>
              <a:rPr lang="en-GB" sz="1200" dirty="0" smtClean="0"/>
              <a:t>Settings widget can be activated clicking on the button near the model’s name.</a:t>
            </a:r>
          </a:p>
          <a:p>
            <a:endParaRPr lang="en-GB" sz="1200" dirty="0" smtClean="0"/>
          </a:p>
          <a:p>
            <a:r>
              <a:rPr lang="en-GB" sz="1200" dirty="0" smtClean="0"/>
              <a:t>Available settings:</a:t>
            </a:r>
          </a:p>
          <a:p>
            <a:pPr marL="171450" indent="-171450">
              <a:buFont typeface="Arial" panose="020B0604020202020204" pitchFamily="34" charset="0"/>
              <a:buChar char="•"/>
            </a:pPr>
            <a:r>
              <a:rPr lang="en-GB" sz="1200" dirty="0" smtClean="0"/>
              <a:t>Parameter to be visualized on the map (e.g. “Total field intensity”, “</a:t>
            </a:r>
            <a:r>
              <a:rPr lang="en-GB" sz="1200" dirty="0" err="1" smtClean="0"/>
              <a:t>Fieldlines</a:t>
            </a:r>
            <a:r>
              <a:rPr lang="en-GB" sz="1200" dirty="0" smtClean="0"/>
              <a:t>”, etc.)</a:t>
            </a:r>
          </a:p>
          <a:p>
            <a:pPr marL="171450" indent="-171450">
              <a:buFont typeface="Arial" panose="020B0604020202020204" pitchFamily="34" charset="0"/>
              <a:buChar char="•"/>
            </a:pPr>
            <a:r>
              <a:rPr lang="en-GB" sz="1200" dirty="0" smtClean="0"/>
              <a:t>Colours style and scale range of the parameter visualized on the map.</a:t>
            </a:r>
          </a:p>
          <a:p>
            <a:pPr marL="171450" indent="-171450">
              <a:buFont typeface="Arial" panose="020B0604020202020204" pitchFamily="34" charset="0"/>
              <a:buChar char="•"/>
            </a:pPr>
            <a:r>
              <a:rPr lang="en-GB" sz="1200" dirty="0" smtClean="0"/>
              <a:t>Opacity: opacity of the field map.</a:t>
            </a:r>
          </a:p>
          <a:p>
            <a:pPr marL="171450" indent="-171450">
              <a:buFont typeface="Arial" panose="020B0604020202020204" pitchFamily="34" charset="0"/>
              <a:buChar char="•"/>
            </a:pPr>
            <a:r>
              <a:rPr lang="en-GB" sz="1200" dirty="0" smtClean="0"/>
              <a:t>Coefficients range of the spherical harmonics expansion.</a:t>
            </a:r>
          </a:p>
          <a:p>
            <a:pPr marL="171450" indent="-171450">
              <a:buFont typeface="Arial" panose="020B0604020202020204" pitchFamily="34" charset="0"/>
              <a:buChar char="•"/>
            </a:pPr>
            <a:r>
              <a:rPr lang="en-GB" sz="1200" dirty="0" smtClean="0"/>
              <a:t>Height: reference height.</a:t>
            </a:r>
          </a:p>
          <a:p>
            <a:pPr marL="171450" indent="-171450">
              <a:buFont typeface="Arial" panose="020B0604020202020204" pitchFamily="34" charset="0"/>
              <a:buChar char="•"/>
            </a:pPr>
            <a:r>
              <a:rPr lang="en-GB" sz="1200" dirty="0" smtClean="0"/>
              <a:t>Legend: activate/deactivate legend.</a:t>
            </a:r>
          </a:p>
          <a:p>
            <a:pPr marL="171450" indent="-171450">
              <a:buFont typeface="Arial" panose="020B0604020202020204" pitchFamily="34" charset="0"/>
              <a:buChar char="•"/>
            </a:pPr>
            <a:endParaRPr lang="en-GB" sz="1200" dirty="0"/>
          </a:p>
          <a:p>
            <a:r>
              <a:rPr lang="en-GB" sz="1000" dirty="0" smtClean="0"/>
              <a:t>E.g.: coefficients range: [10, 13], height: 0 Km</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9669" y="4180051"/>
            <a:ext cx="2880000" cy="1362000"/>
          </a:xfrm>
          <a:prstGeom prst="rect">
            <a:avLst/>
          </a:prstGeom>
        </p:spPr>
      </p:pic>
      <p:sp>
        <p:nvSpPr>
          <p:cNvPr id="6" name="Footer Placeholder 5"/>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955024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 field lines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2000" y="1144270"/>
            <a:ext cx="7920000" cy="4420658"/>
          </a:xfrm>
        </p:spPr>
      </p:pic>
      <p:sp>
        <p:nvSpPr>
          <p:cNvPr id="3" name="Rectangle 2"/>
          <p:cNvSpPr/>
          <p:nvPr/>
        </p:nvSpPr>
        <p:spPr>
          <a:xfrm>
            <a:off x="6659217" y="1802296"/>
            <a:ext cx="1669774" cy="165652"/>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573078" y="3200400"/>
            <a:ext cx="1861931" cy="954107"/>
          </a:xfrm>
          <a:prstGeom prst="rect">
            <a:avLst/>
          </a:prstGeom>
          <a:noFill/>
        </p:spPr>
        <p:txBody>
          <a:bodyPr wrap="square" rtlCol="0">
            <a:spAutoFit/>
          </a:bodyPr>
          <a:lstStyle/>
          <a:p>
            <a:r>
              <a:rPr lang="en-GB" sz="1400" dirty="0" smtClean="0"/>
              <a:t>Field lines can be visualized selecting a specific area on the map</a:t>
            </a:r>
            <a:endParaRPr lang="en-GB" sz="1400" dirty="0"/>
          </a:p>
        </p:txBody>
      </p:sp>
      <p:sp>
        <p:nvSpPr>
          <p:cNvPr id="7" name="Footer Placeholder 6"/>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12434531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Upload of custom model</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913" y="1090280"/>
            <a:ext cx="5400000" cy="3011268"/>
          </a:xfrm>
        </p:spPr>
      </p:pic>
      <p:sp>
        <p:nvSpPr>
          <p:cNvPr id="3" name="Rectangle 2"/>
          <p:cNvSpPr/>
          <p:nvPr/>
        </p:nvSpPr>
        <p:spPr>
          <a:xfrm>
            <a:off x="4181061" y="2564295"/>
            <a:ext cx="1166191" cy="291548"/>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85531" y="3008243"/>
            <a:ext cx="901147" cy="139148"/>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592417" y="1159565"/>
            <a:ext cx="3385931" cy="2031325"/>
          </a:xfrm>
          <a:prstGeom prst="rect">
            <a:avLst/>
          </a:prstGeom>
          <a:noFill/>
        </p:spPr>
        <p:txBody>
          <a:bodyPr wrap="square" rtlCol="0">
            <a:spAutoFit/>
          </a:bodyPr>
          <a:lstStyle/>
          <a:p>
            <a:r>
              <a:rPr lang="en-GB" sz="1400" dirty="0" smtClean="0"/>
              <a:t>In addition to the predefined models, it is also possible to visualize a custom model by uploading a </a:t>
            </a:r>
            <a:r>
              <a:rPr lang="en-GB" sz="1400" dirty="0"/>
              <a:t> Spherical Harmonic Expansion </a:t>
            </a:r>
            <a:r>
              <a:rPr lang="en-GB" sz="1400" dirty="0" smtClean="0"/>
              <a:t>coefficients file (SHC) [1].</a:t>
            </a:r>
          </a:p>
          <a:p>
            <a:endParaRPr lang="en-GB" sz="1400" dirty="0"/>
          </a:p>
          <a:p>
            <a:r>
              <a:rPr lang="en-GB" sz="1400" dirty="0" smtClean="0"/>
              <a:t>In the example, CHAOS-6 SHC file has been used [2].</a:t>
            </a:r>
            <a:endParaRPr lang="en-GB" sz="1400" dirty="0"/>
          </a:p>
        </p:txBody>
      </p:sp>
      <p:sp>
        <p:nvSpPr>
          <p:cNvPr id="8" name="TextBox 7"/>
          <p:cNvSpPr txBox="1"/>
          <p:nvPr/>
        </p:nvSpPr>
        <p:spPr>
          <a:xfrm>
            <a:off x="238539" y="4386470"/>
            <a:ext cx="8680174" cy="830997"/>
          </a:xfrm>
          <a:prstGeom prst="rect">
            <a:avLst/>
          </a:prstGeom>
          <a:noFill/>
        </p:spPr>
        <p:txBody>
          <a:bodyPr wrap="square" rtlCol="0">
            <a:spAutoFit/>
          </a:bodyPr>
          <a:lstStyle/>
          <a:p>
            <a:r>
              <a:rPr lang="en-GB" sz="1200" dirty="0" smtClean="0"/>
              <a:t>[1] Description of SHC file format: </a:t>
            </a:r>
            <a:r>
              <a:rPr lang="en-GB" sz="1200" dirty="0" smtClean="0">
                <a:solidFill>
                  <a:srgbClr val="0070C0"/>
                </a:solidFill>
              </a:rPr>
              <a:t>http</a:t>
            </a:r>
            <a:r>
              <a:rPr lang="en-GB" sz="1200" dirty="0">
                <a:solidFill>
                  <a:srgbClr val="0070C0"/>
                </a:solidFill>
              </a:rPr>
              <a:t>://</a:t>
            </a:r>
            <a:r>
              <a:rPr lang="en-GB" sz="1200" dirty="0" smtClean="0">
                <a:solidFill>
                  <a:srgbClr val="0070C0"/>
                </a:solidFill>
              </a:rPr>
              <a:t>www.spacecenter.dk/files/magnetic-models/CHAOS-5/SHC-Format-Decsription.pdf</a:t>
            </a:r>
            <a:r>
              <a:rPr lang="en-GB" sz="1200" dirty="0" smtClean="0"/>
              <a:t> </a:t>
            </a:r>
          </a:p>
          <a:p>
            <a:endParaRPr lang="en-GB" sz="1200" dirty="0" smtClean="0"/>
          </a:p>
          <a:p>
            <a:r>
              <a:rPr lang="en-GB" sz="1200" dirty="0" smtClean="0"/>
              <a:t>[2] CHAOS-6 SHC file: </a:t>
            </a:r>
            <a:r>
              <a:rPr lang="en-GB" sz="1200" dirty="0" smtClean="0">
                <a:solidFill>
                  <a:srgbClr val="0070C0"/>
                </a:solidFill>
              </a:rPr>
              <a:t>http</a:t>
            </a:r>
            <a:r>
              <a:rPr lang="en-GB" sz="1200" dirty="0">
                <a:solidFill>
                  <a:srgbClr val="0070C0"/>
                </a:solidFill>
              </a:rPr>
              <a:t>://www.spacecenter.dk/files/magnetic-models/CHAOS-6/CHAOS-6-x1_core.shc</a:t>
            </a:r>
          </a:p>
        </p:txBody>
      </p:sp>
      <p:sp>
        <p:nvSpPr>
          <p:cNvPr id="9" name="Footer Placeholder 8"/>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2854130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Residual visualization and analysis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313" y="1830403"/>
            <a:ext cx="5400000" cy="3010021"/>
          </a:xfrm>
        </p:spPr>
      </p:pic>
      <p:sp>
        <p:nvSpPr>
          <p:cNvPr id="5" name="TextBox 4"/>
          <p:cNvSpPr txBox="1"/>
          <p:nvPr/>
        </p:nvSpPr>
        <p:spPr>
          <a:xfrm>
            <a:off x="5698434" y="1981199"/>
            <a:ext cx="3385931" cy="2462213"/>
          </a:xfrm>
          <a:prstGeom prst="rect">
            <a:avLst/>
          </a:prstGeom>
          <a:noFill/>
        </p:spPr>
        <p:txBody>
          <a:bodyPr wrap="square" rtlCol="0">
            <a:spAutoFit/>
          </a:bodyPr>
          <a:lstStyle/>
          <a:p>
            <a:r>
              <a:rPr lang="en-GB" sz="1400" dirty="0" smtClean="0"/>
              <a:t>Selecting Magnetic Data and a magnetic field model it is also possible to visualize, in the analytic view, the residual between the measured parameter and the one calculated with the model.</a:t>
            </a:r>
          </a:p>
          <a:p>
            <a:endParaRPr lang="en-GB" sz="1400" dirty="0"/>
          </a:p>
          <a:p>
            <a:r>
              <a:rPr lang="en-GB" sz="1400" dirty="0" smtClean="0"/>
              <a:t>In the example you can see the residual between the measured F and the field intensity calculated with IGRF12 model.</a:t>
            </a:r>
            <a:endParaRPr lang="en-GB" sz="1400" dirty="0"/>
          </a:p>
        </p:txBody>
      </p:sp>
      <p:sp>
        <p:nvSpPr>
          <p:cNvPr id="6" name="Footer Placeholder 5"/>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2448501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sz="3600" dirty="0" smtClean="0">
              <a:solidFill>
                <a:srgbClr val="00549F"/>
              </a:solidFill>
            </a:endParaRPr>
          </a:p>
          <a:p>
            <a:pPr marL="0" indent="0" algn="ctr">
              <a:buNone/>
            </a:pPr>
            <a:endParaRPr lang="en-US" sz="3600" dirty="0">
              <a:solidFill>
                <a:srgbClr val="00549F"/>
              </a:solidFill>
            </a:endParaRPr>
          </a:p>
          <a:p>
            <a:pPr marL="0" indent="0" algn="ctr">
              <a:buNone/>
            </a:pPr>
            <a:r>
              <a:rPr lang="en-US" sz="3600" dirty="0" smtClean="0">
                <a:solidFill>
                  <a:srgbClr val="00549F"/>
                </a:solidFill>
              </a:rPr>
              <a:t>Thank you for your attention</a:t>
            </a:r>
            <a:endParaRPr lang="en-US" sz="3600" dirty="0">
              <a:solidFill>
                <a:srgbClr val="00549F"/>
              </a:solidFill>
            </a:endParaRPr>
          </a:p>
        </p:txBody>
      </p:sp>
      <p:sp>
        <p:nvSpPr>
          <p:cNvPr id="4" name="Footer Placeholder 3"/>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1192213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Views</a:t>
            </a:r>
            <a:endParaRPr lang="en-GB" dirty="0"/>
          </a:p>
        </p:txBody>
      </p:sp>
      <p:pic>
        <p:nvPicPr>
          <p:cNvPr id="12" name="Content Placeholder 1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74268" y="1091981"/>
            <a:ext cx="3600000" cy="1982065"/>
          </a:xfrm>
          <a:ln>
            <a:noFill/>
          </a:ln>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8946" y="2267603"/>
            <a:ext cx="3600000" cy="1982255"/>
          </a:xfrm>
          <a:prstGeom prst="rect">
            <a:avLst/>
          </a:prstGeom>
        </p:spPr>
      </p:pic>
      <p:pic>
        <p:nvPicPr>
          <p:cNvPr id="11" name="Content Placeholder 10"/>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4900159" y="3492497"/>
            <a:ext cx="3600000" cy="1980187"/>
          </a:xfrm>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574" y="1096377"/>
            <a:ext cx="2636681" cy="1614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403847" y="1309007"/>
            <a:ext cx="1192955" cy="307777"/>
          </a:xfrm>
          <a:prstGeom prst="rect">
            <a:avLst/>
          </a:prstGeom>
          <a:noFill/>
        </p:spPr>
        <p:txBody>
          <a:bodyPr wrap="none" rtlCol="0">
            <a:spAutoFit/>
          </a:bodyPr>
          <a:lstStyle/>
          <a:p>
            <a:r>
              <a:rPr lang="en-GB" sz="1400" dirty="0" smtClean="0">
                <a:solidFill>
                  <a:srgbClr val="00549F"/>
                </a:solidFill>
              </a:rPr>
              <a:t>Globe View</a:t>
            </a:r>
            <a:endParaRPr lang="en-GB" sz="1400" dirty="0">
              <a:solidFill>
                <a:srgbClr val="00549F"/>
              </a:solidFill>
            </a:endParaRPr>
          </a:p>
        </p:txBody>
      </p:sp>
      <p:sp>
        <p:nvSpPr>
          <p:cNvPr id="18" name="TextBox 17"/>
          <p:cNvSpPr txBox="1"/>
          <p:nvPr/>
        </p:nvSpPr>
        <p:spPr>
          <a:xfrm>
            <a:off x="4827272" y="2580237"/>
            <a:ext cx="1481496" cy="307777"/>
          </a:xfrm>
          <a:prstGeom prst="rect">
            <a:avLst/>
          </a:prstGeom>
          <a:noFill/>
        </p:spPr>
        <p:txBody>
          <a:bodyPr wrap="none" rtlCol="0">
            <a:spAutoFit/>
          </a:bodyPr>
          <a:lstStyle/>
          <a:p>
            <a:r>
              <a:rPr lang="en-GB" sz="1400" dirty="0" smtClean="0">
                <a:solidFill>
                  <a:srgbClr val="00549F"/>
                </a:solidFill>
              </a:rPr>
              <a:t>Analytics View</a:t>
            </a:r>
            <a:endParaRPr lang="en-GB" sz="1400" dirty="0">
              <a:solidFill>
                <a:srgbClr val="00549F"/>
              </a:solidFill>
            </a:endParaRPr>
          </a:p>
        </p:txBody>
      </p:sp>
      <p:sp>
        <p:nvSpPr>
          <p:cNvPr id="19" name="TextBox 18"/>
          <p:cNvSpPr txBox="1"/>
          <p:nvPr/>
        </p:nvSpPr>
        <p:spPr>
          <a:xfrm>
            <a:off x="4957656" y="3751853"/>
            <a:ext cx="1274708" cy="307777"/>
          </a:xfrm>
          <a:prstGeom prst="rect">
            <a:avLst/>
          </a:prstGeom>
          <a:noFill/>
        </p:spPr>
        <p:txBody>
          <a:bodyPr wrap="none" rtlCol="0">
            <a:spAutoFit/>
          </a:bodyPr>
          <a:lstStyle/>
          <a:p>
            <a:r>
              <a:rPr lang="en-GB" sz="1400" dirty="0" smtClean="0">
                <a:solidFill>
                  <a:srgbClr val="00549F"/>
                </a:solidFill>
              </a:rPr>
              <a:t>Split Screen</a:t>
            </a:r>
            <a:endParaRPr lang="en-GB" sz="1400" dirty="0">
              <a:solidFill>
                <a:srgbClr val="00549F"/>
              </a:solidFill>
            </a:endParaRPr>
          </a:p>
        </p:txBody>
      </p:sp>
      <p:sp>
        <p:nvSpPr>
          <p:cNvPr id="16" name="Rounded Rectangle 15"/>
          <p:cNvSpPr/>
          <p:nvPr/>
        </p:nvSpPr>
        <p:spPr>
          <a:xfrm>
            <a:off x="5576569" y="1091518"/>
            <a:ext cx="180304" cy="141644"/>
          </a:xfrm>
          <a:prstGeom prst="round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5906571" y="2235957"/>
            <a:ext cx="180304" cy="141644"/>
          </a:xfrm>
          <a:prstGeom prst="round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6193548" y="3488916"/>
            <a:ext cx="180304" cy="141644"/>
          </a:xfrm>
          <a:prstGeom prst="round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983097" y="1009376"/>
            <a:ext cx="749297" cy="474076"/>
          </a:xfrm>
          <a:prstGeom prst="round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228267" y="3066799"/>
            <a:ext cx="3941593" cy="2031325"/>
          </a:xfrm>
          <a:prstGeom prst="rect">
            <a:avLst/>
          </a:prstGeom>
          <a:noFill/>
        </p:spPr>
        <p:txBody>
          <a:bodyPr wrap="square" rtlCol="0">
            <a:spAutoFit/>
          </a:bodyPr>
          <a:lstStyle/>
          <a:p>
            <a:r>
              <a:rPr lang="en-GB" sz="1400" dirty="0" smtClean="0"/>
              <a:t>It is possible to change the active view by clicking on the “Views” button on the dashboard. The available views are:</a:t>
            </a:r>
          </a:p>
          <a:p>
            <a:endParaRPr lang="en-GB" sz="1400" dirty="0" smtClean="0"/>
          </a:p>
          <a:p>
            <a:pPr marL="285750" indent="-285750">
              <a:buFont typeface="Arial" panose="020B0604020202020204" pitchFamily="34" charset="0"/>
              <a:buChar char="•"/>
            </a:pPr>
            <a:r>
              <a:rPr lang="en-GB" sz="1400" dirty="0" smtClean="0"/>
              <a:t>Globe View: world map</a:t>
            </a:r>
          </a:p>
          <a:p>
            <a:pPr marL="285750" indent="-285750">
              <a:buFont typeface="Arial" panose="020B0604020202020204" pitchFamily="34" charset="0"/>
              <a:buChar char="•"/>
            </a:pPr>
            <a:r>
              <a:rPr lang="en-GB" sz="1400" dirty="0" smtClean="0"/>
              <a:t>Analytics View: scatter plot and histograms</a:t>
            </a:r>
          </a:p>
          <a:p>
            <a:pPr marL="285750" indent="-285750">
              <a:buFont typeface="Arial" panose="020B0604020202020204" pitchFamily="34" charset="0"/>
              <a:buChar char="•"/>
            </a:pPr>
            <a:r>
              <a:rPr lang="en-GB" sz="1400" dirty="0" smtClean="0"/>
              <a:t>Split Screen: combination of world map and scatter plot.</a:t>
            </a:r>
            <a:endParaRPr lang="en-GB" sz="1400" dirty="0"/>
          </a:p>
        </p:txBody>
      </p:sp>
      <p:cxnSp>
        <p:nvCxnSpPr>
          <p:cNvPr id="29" name="Curved Connector 28"/>
          <p:cNvCxnSpPr>
            <a:stCxn id="23" idx="0"/>
            <a:endCxn id="16" idx="0"/>
          </p:cNvCxnSpPr>
          <p:nvPr/>
        </p:nvCxnSpPr>
        <p:spPr>
          <a:xfrm rot="16200000" flipH="1">
            <a:off x="3471162" y="-1104040"/>
            <a:ext cx="82142" cy="4308975"/>
          </a:xfrm>
          <a:prstGeom prst="curvedConnector3">
            <a:avLst>
              <a:gd name="adj1" fmla="val -278299"/>
            </a:avLst>
          </a:prstGeom>
          <a:ln w="12700">
            <a:solidFill>
              <a:srgbClr val="008542"/>
            </a:solidFill>
            <a:prstDash val="dash"/>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2007595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Projections</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7623"/>
          <a:stretch/>
        </p:blipFill>
        <p:spPr bwMode="auto">
          <a:xfrm>
            <a:off x="319026" y="1108935"/>
            <a:ext cx="1968308" cy="1164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a:off x="2011041" y="1319200"/>
            <a:ext cx="276293" cy="870207"/>
          </a:xfrm>
          <a:prstGeom prst="roundRect">
            <a:avLst/>
          </a:prstGeom>
          <a:noFill/>
          <a:ln w="25400">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6594" y="1108935"/>
            <a:ext cx="3600000" cy="198206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0228" y="2279637"/>
            <a:ext cx="3600000" cy="1981220"/>
          </a:xfrm>
          <a:prstGeom prst="rect">
            <a:avLst/>
          </a:prstGeom>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5554" y="3495094"/>
            <a:ext cx="3600000" cy="1982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966594" y="1308401"/>
            <a:ext cx="436338" cy="307777"/>
          </a:xfrm>
          <a:prstGeom prst="rect">
            <a:avLst/>
          </a:prstGeom>
          <a:noFill/>
        </p:spPr>
        <p:txBody>
          <a:bodyPr wrap="none" rtlCol="0">
            <a:spAutoFit/>
          </a:bodyPr>
          <a:lstStyle/>
          <a:p>
            <a:r>
              <a:rPr lang="en-GB" sz="1400" dirty="0" smtClean="0">
                <a:solidFill>
                  <a:srgbClr val="00549F"/>
                </a:solidFill>
              </a:rPr>
              <a:t>3D</a:t>
            </a:r>
            <a:endParaRPr lang="en-GB" sz="1400" dirty="0">
              <a:solidFill>
                <a:srgbClr val="00549F"/>
              </a:solidFill>
            </a:endParaRPr>
          </a:p>
        </p:txBody>
      </p:sp>
      <p:sp>
        <p:nvSpPr>
          <p:cNvPr id="13" name="TextBox 12"/>
          <p:cNvSpPr txBox="1"/>
          <p:nvPr/>
        </p:nvSpPr>
        <p:spPr>
          <a:xfrm>
            <a:off x="4430228" y="2497550"/>
            <a:ext cx="436338" cy="307777"/>
          </a:xfrm>
          <a:prstGeom prst="rect">
            <a:avLst/>
          </a:prstGeom>
          <a:noFill/>
        </p:spPr>
        <p:txBody>
          <a:bodyPr wrap="none" rtlCol="0">
            <a:spAutoFit/>
          </a:bodyPr>
          <a:lstStyle/>
          <a:p>
            <a:r>
              <a:rPr lang="en-GB" sz="1400" dirty="0" smtClean="0">
                <a:solidFill>
                  <a:srgbClr val="00549F"/>
                </a:solidFill>
              </a:rPr>
              <a:t>2D</a:t>
            </a:r>
            <a:endParaRPr lang="en-GB" sz="1400" dirty="0">
              <a:solidFill>
                <a:srgbClr val="00549F"/>
              </a:solidFill>
            </a:endParaRPr>
          </a:p>
        </p:txBody>
      </p:sp>
      <p:sp>
        <p:nvSpPr>
          <p:cNvPr id="14" name="TextBox 13"/>
          <p:cNvSpPr txBox="1"/>
          <p:nvPr/>
        </p:nvSpPr>
        <p:spPr>
          <a:xfrm>
            <a:off x="4935554" y="3712457"/>
            <a:ext cx="1127313" cy="307777"/>
          </a:xfrm>
          <a:prstGeom prst="rect">
            <a:avLst/>
          </a:prstGeom>
          <a:noFill/>
        </p:spPr>
        <p:txBody>
          <a:bodyPr wrap="square" rtlCol="0">
            <a:spAutoFit/>
          </a:bodyPr>
          <a:lstStyle/>
          <a:p>
            <a:r>
              <a:rPr lang="en-GB" sz="1400" dirty="0" smtClean="0">
                <a:solidFill>
                  <a:srgbClr val="00549F"/>
                </a:solidFill>
              </a:rPr>
              <a:t>Columbus</a:t>
            </a:r>
            <a:endParaRPr lang="en-GB" sz="1400" dirty="0">
              <a:solidFill>
                <a:srgbClr val="00549F"/>
              </a:solidFill>
            </a:endParaRPr>
          </a:p>
        </p:txBody>
      </p:sp>
      <p:sp>
        <p:nvSpPr>
          <p:cNvPr id="15" name="Rounded Rectangle 14"/>
          <p:cNvSpPr/>
          <p:nvPr/>
        </p:nvSpPr>
        <p:spPr>
          <a:xfrm>
            <a:off x="7428447" y="1160663"/>
            <a:ext cx="208629" cy="184293"/>
          </a:xfrm>
          <a:prstGeom prst="roundRect">
            <a:avLst/>
          </a:prstGeom>
          <a:noFill/>
          <a:ln w="25400">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7887279" y="2313257"/>
            <a:ext cx="208629" cy="184293"/>
          </a:xfrm>
          <a:prstGeom prst="roundRect">
            <a:avLst/>
          </a:prstGeom>
          <a:noFill/>
          <a:ln w="25400">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8392605" y="3528164"/>
            <a:ext cx="208629" cy="184293"/>
          </a:xfrm>
          <a:prstGeom prst="roundRect">
            <a:avLst/>
          </a:prstGeom>
          <a:noFill/>
          <a:ln w="25400">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Curved Connector 8"/>
          <p:cNvCxnSpPr>
            <a:stCxn id="10" idx="0"/>
            <a:endCxn id="15" idx="0"/>
          </p:cNvCxnSpPr>
          <p:nvPr/>
        </p:nvCxnSpPr>
        <p:spPr>
          <a:xfrm rot="5400000" flipH="1" flipV="1">
            <a:off x="4761707" y="-1451855"/>
            <a:ext cx="158537" cy="5383574"/>
          </a:xfrm>
          <a:prstGeom prst="curvedConnector3">
            <a:avLst>
              <a:gd name="adj1" fmla="val 244193"/>
            </a:avLst>
          </a:prstGeom>
          <a:ln w="12700">
            <a:solidFill>
              <a:srgbClr val="008542"/>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19026" y="2447190"/>
            <a:ext cx="3515470" cy="2031325"/>
          </a:xfrm>
          <a:prstGeom prst="rect">
            <a:avLst/>
          </a:prstGeom>
          <a:noFill/>
        </p:spPr>
        <p:txBody>
          <a:bodyPr wrap="square" rtlCol="0">
            <a:spAutoFit/>
          </a:bodyPr>
          <a:lstStyle/>
          <a:p>
            <a:r>
              <a:rPr lang="en-GB" sz="1400" dirty="0" smtClean="0"/>
              <a:t>In the Globe View, the map projection can be changed between:</a:t>
            </a:r>
          </a:p>
          <a:p>
            <a:endParaRPr lang="en-GB" sz="1400" dirty="0" smtClean="0"/>
          </a:p>
          <a:p>
            <a:pPr marL="285750" indent="-285750">
              <a:buFont typeface="Arial" panose="020B0604020202020204" pitchFamily="34" charset="0"/>
              <a:buChar char="•"/>
            </a:pPr>
            <a:r>
              <a:rPr lang="en-GB" sz="1400" dirty="0" smtClean="0"/>
              <a:t>Globe View (3D)</a:t>
            </a:r>
          </a:p>
          <a:p>
            <a:pPr marL="285750" indent="-285750">
              <a:buFont typeface="Arial" panose="020B0604020202020204" pitchFamily="34" charset="0"/>
              <a:buChar char="•"/>
            </a:pPr>
            <a:r>
              <a:rPr lang="en-GB" sz="1400" dirty="0" smtClean="0"/>
              <a:t>Cartesian Grid (2D)</a:t>
            </a:r>
          </a:p>
          <a:p>
            <a:pPr marL="285750" indent="-285750">
              <a:buFont typeface="Arial" panose="020B0604020202020204" pitchFamily="34" charset="0"/>
              <a:buChar char="•"/>
            </a:pPr>
            <a:r>
              <a:rPr lang="en-GB" sz="1400" dirty="0" smtClean="0"/>
              <a:t>Columbus View</a:t>
            </a:r>
            <a:endParaRPr lang="en-GB" sz="1400" dirty="0"/>
          </a:p>
          <a:p>
            <a:endParaRPr lang="en-GB" sz="1400" dirty="0" smtClean="0"/>
          </a:p>
          <a:p>
            <a:r>
              <a:rPr lang="en-GB" sz="1400" dirty="0" smtClean="0"/>
              <a:t>The “Save as Image” button allows to save the map into a file.</a:t>
            </a:r>
          </a:p>
        </p:txBody>
      </p:sp>
      <p:sp>
        <p:nvSpPr>
          <p:cNvPr id="5" name="Footer Placeholder 4"/>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4009092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parameters and settings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83" y="1126433"/>
            <a:ext cx="2997663" cy="4166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313" y="2345634"/>
            <a:ext cx="2608700" cy="2461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2663687" y="1126433"/>
            <a:ext cx="428259" cy="192158"/>
          </a:xfrm>
          <a:prstGeom prst="round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216273" y="1133570"/>
            <a:ext cx="3642804" cy="3416320"/>
          </a:xfrm>
          <a:prstGeom prst="rect">
            <a:avLst/>
          </a:prstGeom>
          <a:noFill/>
        </p:spPr>
        <p:txBody>
          <a:bodyPr wrap="square" rtlCol="0">
            <a:spAutoFit/>
          </a:bodyPr>
          <a:lstStyle/>
          <a:p>
            <a:r>
              <a:rPr lang="en-GB" sz="1200" dirty="0" smtClean="0"/>
              <a:t>Settings widget can be activated clicking on the button near the product’s name.</a:t>
            </a:r>
          </a:p>
          <a:p>
            <a:endParaRPr lang="en-GB" sz="1200" dirty="0" smtClean="0"/>
          </a:p>
          <a:p>
            <a:r>
              <a:rPr lang="en-GB" sz="1200" dirty="0" smtClean="0"/>
              <a:t>Available settings:</a:t>
            </a:r>
          </a:p>
          <a:p>
            <a:pPr marL="171450" indent="-171450">
              <a:buFont typeface="Arial" panose="020B0604020202020204" pitchFamily="34" charset="0"/>
              <a:buChar char="•"/>
            </a:pPr>
            <a:r>
              <a:rPr lang="en-GB" sz="1200" dirty="0" smtClean="0"/>
              <a:t>Satellite: select between satellite Alpha, Bravo, Charlie or Not spacecraft specific data (currently used to select FAC combined products).</a:t>
            </a:r>
          </a:p>
          <a:p>
            <a:pPr marL="171450" indent="-171450">
              <a:buFont typeface="Arial" panose="020B0604020202020204" pitchFamily="34" charset="0"/>
              <a:buChar char="•"/>
            </a:pPr>
            <a:r>
              <a:rPr lang="en-GB" sz="1200" dirty="0" smtClean="0"/>
              <a:t>Parameter to be visualized on the map. It depends on the product type (e.g. “Magnetic field intensity” for Magnetic data, “Plasma density” for plasma data).</a:t>
            </a:r>
          </a:p>
          <a:p>
            <a:pPr marL="171450" indent="-171450">
              <a:buFont typeface="Arial" panose="020B0604020202020204" pitchFamily="34" charset="0"/>
              <a:buChar char="•"/>
            </a:pPr>
            <a:r>
              <a:rPr lang="en-GB" sz="1200" dirty="0" smtClean="0"/>
              <a:t>Colours style and scale range of the parameter visualized on the map.</a:t>
            </a:r>
          </a:p>
          <a:p>
            <a:pPr marL="171450" indent="-171450">
              <a:buFont typeface="Arial" panose="020B0604020202020204" pitchFamily="34" charset="0"/>
              <a:buChar char="•"/>
            </a:pPr>
            <a:r>
              <a:rPr lang="en-GB" sz="1200" dirty="0" smtClean="0"/>
              <a:t>Opacity: opacity of the plot over the map</a:t>
            </a:r>
          </a:p>
          <a:p>
            <a:pPr marL="171450" indent="-171450">
              <a:buFont typeface="Arial" panose="020B0604020202020204" pitchFamily="34" charset="0"/>
              <a:buChar char="•"/>
            </a:pPr>
            <a:r>
              <a:rPr lang="en-GB" sz="1200" dirty="0" smtClean="0"/>
              <a:t>Outlines: activate/deactivate outlines.</a:t>
            </a:r>
          </a:p>
          <a:p>
            <a:pPr marL="171450" indent="-171450">
              <a:buFont typeface="Arial" panose="020B0604020202020204" pitchFamily="34" charset="0"/>
              <a:buChar char="•"/>
            </a:pPr>
            <a:r>
              <a:rPr lang="en-GB" sz="1200" dirty="0" smtClean="0"/>
              <a:t>Legend: activate/deactivate legend.</a:t>
            </a:r>
            <a:endParaRPr lang="en-GB" sz="1200" dirty="0"/>
          </a:p>
          <a:p>
            <a:r>
              <a:rPr lang="en-GB" sz="1200" dirty="0" smtClean="0"/>
              <a:t>E.g.: change the opacity and outlines:</a:t>
            </a:r>
          </a:p>
        </p:txBody>
      </p:sp>
      <p:sp>
        <p:nvSpPr>
          <p:cNvPr id="8" name="Rectangle 7"/>
          <p:cNvSpPr/>
          <p:nvPr/>
        </p:nvSpPr>
        <p:spPr>
          <a:xfrm>
            <a:off x="1437861" y="2696817"/>
            <a:ext cx="106017" cy="106018"/>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541313" y="2345634"/>
            <a:ext cx="2608700" cy="2461385"/>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urved Connector 10"/>
          <p:cNvCxnSpPr>
            <a:stCxn id="8" idx="0"/>
            <a:endCxn id="1027" idx="0"/>
          </p:cNvCxnSpPr>
          <p:nvPr/>
        </p:nvCxnSpPr>
        <p:spPr>
          <a:xfrm rot="5400000" flipH="1" flipV="1">
            <a:off x="2492675" y="1343830"/>
            <a:ext cx="351183" cy="2354793"/>
          </a:xfrm>
          <a:prstGeom prst="curvedConnector3">
            <a:avLst>
              <a:gd name="adj1" fmla="val 165094"/>
            </a:avLst>
          </a:prstGeom>
          <a:ln w="12700">
            <a:solidFill>
              <a:srgbClr val="008542"/>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437861" y="2862470"/>
            <a:ext cx="106017" cy="821635"/>
          </a:xfrm>
          <a:prstGeom prst="rect">
            <a:avLst/>
          </a:prstGeom>
          <a:noFill/>
          <a:ln w="12700">
            <a:solidFill>
              <a:srgbClr val="00549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659" y="4532795"/>
            <a:ext cx="906476" cy="1050234"/>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2591" y="4531956"/>
            <a:ext cx="907200" cy="1051073"/>
          </a:xfrm>
          <a:prstGeom prst="rect">
            <a:avLst/>
          </a:prstGeom>
        </p:spPr>
      </p:pic>
      <p:sp>
        <p:nvSpPr>
          <p:cNvPr id="4" name="Footer Placeholder 3"/>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8531174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Spatial and Temporal Data Selection</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86504" y="1129030"/>
            <a:ext cx="5400000" cy="3009698"/>
          </a:xfr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09" y="1126434"/>
            <a:ext cx="2721607" cy="136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1119809" y="1384852"/>
            <a:ext cx="536713" cy="185531"/>
          </a:xfrm>
          <a:prstGeom prst="round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4717773" y="1265582"/>
            <a:ext cx="536713" cy="185531"/>
          </a:xfrm>
          <a:prstGeom prst="round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65652" y="2729948"/>
            <a:ext cx="3332922" cy="1384995"/>
          </a:xfrm>
          <a:prstGeom prst="rect">
            <a:avLst/>
          </a:prstGeom>
          <a:noFill/>
        </p:spPr>
        <p:txBody>
          <a:bodyPr wrap="square" rtlCol="0">
            <a:spAutoFit/>
          </a:bodyPr>
          <a:lstStyle/>
          <a:p>
            <a:r>
              <a:rPr lang="en-GB" sz="1200" dirty="0" smtClean="0"/>
              <a:t>It is possible to select a specific area of interest by clicking on the “Select Area” button and drawing a rectangle on the map.</a:t>
            </a:r>
          </a:p>
          <a:p>
            <a:endParaRPr lang="en-GB" sz="1200" dirty="0" smtClean="0"/>
          </a:p>
          <a:p>
            <a:r>
              <a:rPr lang="en-GB" sz="1200" dirty="0" smtClean="0"/>
              <a:t>The area can be de-selected with the “Clear Selection” button.</a:t>
            </a:r>
          </a:p>
        </p:txBody>
      </p:sp>
      <p:sp>
        <p:nvSpPr>
          <p:cNvPr id="10" name="TextBox 9"/>
          <p:cNvSpPr txBox="1"/>
          <p:nvPr/>
        </p:nvSpPr>
        <p:spPr>
          <a:xfrm>
            <a:off x="165652" y="4240696"/>
            <a:ext cx="8739809" cy="1015663"/>
          </a:xfrm>
          <a:prstGeom prst="rect">
            <a:avLst/>
          </a:prstGeom>
          <a:noFill/>
        </p:spPr>
        <p:txBody>
          <a:bodyPr wrap="square" rtlCol="0">
            <a:spAutoFit/>
          </a:bodyPr>
          <a:lstStyle/>
          <a:p>
            <a:r>
              <a:rPr lang="en-GB" sz="1200" dirty="0" smtClean="0"/>
              <a:t>It is possible to select the desired time-span by clicking and dragging an area on the time slider</a:t>
            </a:r>
            <a:r>
              <a:rPr lang="en-GB" sz="1200" dirty="0" smtClean="0"/>
              <a:t>.</a:t>
            </a:r>
            <a:endParaRPr lang="en-GB" sz="1200" dirty="0" smtClean="0"/>
          </a:p>
          <a:p>
            <a:endParaRPr lang="en-GB" sz="1200" dirty="0" smtClean="0"/>
          </a:p>
          <a:p>
            <a:r>
              <a:rPr lang="en-GB" sz="1200" dirty="0" smtClean="0"/>
              <a:t>The line visualized over the time slider represents the data availability and depends on the selected layer.</a:t>
            </a:r>
          </a:p>
          <a:p>
            <a:r>
              <a:rPr lang="en-GB" sz="1200" dirty="0" smtClean="0"/>
              <a:t> </a:t>
            </a:r>
          </a:p>
          <a:p>
            <a:r>
              <a:rPr lang="en-GB" sz="1200" dirty="0" smtClean="0"/>
              <a:t>Plot and histograms are automatically updated according to the spatial and temporal selections.</a:t>
            </a:r>
          </a:p>
        </p:txBody>
      </p:sp>
      <p:cxnSp>
        <p:nvCxnSpPr>
          <p:cNvPr id="5" name="Straight Arrow Connector 4"/>
          <p:cNvCxnSpPr/>
          <p:nvPr/>
        </p:nvCxnSpPr>
        <p:spPr>
          <a:xfrm flipV="1">
            <a:off x="3293165" y="2411896"/>
            <a:ext cx="1033670" cy="52346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069496" y="3902767"/>
            <a:ext cx="708991" cy="3445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2292834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 Slider: date selection</a:t>
            </a:r>
            <a:endParaRPr lang="en-GB" dirty="0"/>
          </a:p>
        </p:txBody>
      </p:sp>
      <p:sp>
        <p:nvSpPr>
          <p:cNvPr id="4" name="Footer Placeholder 3"/>
          <p:cNvSpPr>
            <a:spLocks noGrp="1"/>
          </p:cNvSpPr>
          <p:nvPr>
            <p:ph type="ftr" sz="quarter" idx="10"/>
          </p:nvPr>
        </p:nvSpPr>
        <p:spPr/>
        <p:txBody>
          <a:bodyPr/>
          <a:lstStyle/>
          <a:p>
            <a:r>
              <a:rPr lang="en-US" smtClean="0"/>
              <a:t>Swarm Science Meeting, Banff, 20-24/03/2017.</a:t>
            </a:r>
            <a:endParaRPr lang="en-GB"/>
          </a:p>
        </p:txBody>
      </p:sp>
      <p:sp>
        <p:nvSpPr>
          <p:cNvPr id="6" name="TextBox 5"/>
          <p:cNvSpPr txBox="1"/>
          <p:nvPr/>
        </p:nvSpPr>
        <p:spPr>
          <a:xfrm>
            <a:off x="3942522" y="1616383"/>
            <a:ext cx="1775791" cy="646331"/>
          </a:xfrm>
          <a:prstGeom prst="rect">
            <a:avLst/>
          </a:prstGeom>
          <a:noFill/>
        </p:spPr>
        <p:txBody>
          <a:bodyPr wrap="square" rtlCol="0">
            <a:spAutoFit/>
          </a:bodyPr>
          <a:lstStyle/>
          <a:p>
            <a:r>
              <a:rPr lang="en-GB" sz="1200" dirty="0" smtClean="0"/>
              <a:t>Left button + drag left/right: change date</a:t>
            </a:r>
            <a:endParaRPr lang="en-GB" sz="12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5004" y="2613892"/>
            <a:ext cx="3600000" cy="604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9664" y="3451898"/>
            <a:ext cx="1645340" cy="1810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14" y="1132992"/>
            <a:ext cx="3600000" cy="66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14" y="1972296"/>
            <a:ext cx="3600000" cy="643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94141" y="1616383"/>
            <a:ext cx="3648903" cy="197969"/>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94140" y="2417867"/>
            <a:ext cx="3648903" cy="197969"/>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40" y="2800130"/>
            <a:ext cx="3600000" cy="66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40" y="3636586"/>
            <a:ext cx="3600000" cy="634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140" y="4473022"/>
            <a:ext cx="3600000" cy="663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3942522" y="3630534"/>
            <a:ext cx="1775791" cy="461665"/>
          </a:xfrm>
          <a:prstGeom prst="rect">
            <a:avLst/>
          </a:prstGeom>
          <a:noFill/>
        </p:spPr>
        <p:txBody>
          <a:bodyPr wrap="square" rtlCol="0">
            <a:spAutoFit/>
          </a:bodyPr>
          <a:lstStyle/>
          <a:p>
            <a:r>
              <a:rPr lang="en-GB" sz="1200" dirty="0" smtClean="0"/>
              <a:t>Wheel mouse: zoom in/out time scale</a:t>
            </a:r>
            <a:endParaRPr lang="en-GB" sz="1200" dirty="0"/>
          </a:p>
        </p:txBody>
      </p:sp>
      <p:sp>
        <p:nvSpPr>
          <p:cNvPr id="29" name="Rectangle 28"/>
          <p:cNvSpPr/>
          <p:nvPr/>
        </p:nvSpPr>
        <p:spPr>
          <a:xfrm>
            <a:off x="61237" y="3276895"/>
            <a:ext cx="3648903" cy="197969"/>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54611" y="4101620"/>
            <a:ext cx="3648903" cy="197969"/>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94141" y="4938705"/>
            <a:ext cx="3648903" cy="197969"/>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Curved Connector 18"/>
          <p:cNvCxnSpPr>
            <a:stCxn id="6" idx="1"/>
            <a:endCxn id="7" idx="3"/>
          </p:cNvCxnSpPr>
          <p:nvPr/>
        </p:nvCxnSpPr>
        <p:spPr>
          <a:xfrm rot="10800000">
            <a:off x="3743044" y="1715369"/>
            <a:ext cx="199478" cy="224181"/>
          </a:xfrm>
          <a:prstGeom prst="curvedConnector3">
            <a:avLst/>
          </a:prstGeom>
          <a:ln w="12700">
            <a:solidFill>
              <a:srgbClr val="008542"/>
            </a:solidFill>
          </a:ln>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6" idx="1"/>
            <a:endCxn id="24" idx="3"/>
          </p:cNvCxnSpPr>
          <p:nvPr/>
        </p:nvCxnSpPr>
        <p:spPr>
          <a:xfrm rot="10800000" flipV="1">
            <a:off x="3743044" y="1939548"/>
            <a:ext cx="199479" cy="577303"/>
          </a:xfrm>
          <a:prstGeom prst="curvedConnector3">
            <a:avLst/>
          </a:prstGeom>
          <a:ln w="12700">
            <a:solidFill>
              <a:srgbClr val="008542"/>
            </a:solidFill>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28" idx="1"/>
            <a:endCxn id="29" idx="3"/>
          </p:cNvCxnSpPr>
          <p:nvPr/>
        </p:nvCxnSpPr>
        <p:spPr>
          <a:xfrm rot="10800000">
            <a:off x="3710140" y="3375881"/>
            <a:ext cx="232382" cy="485487"/>
          </a:xfrm>
          <a:prstGeom prst="curvedConnector3">
            <a:avLst/>
          </a:prstGeom>
          <a:ln w="12700">
            <a:solidFill>
              <a:srgbClr val="008542"/>
            </a:solidFill>
          </a:ln>
        </p:spPr>
        <p:style>
          <a:lnRef idx="1">
            <a:schemeClr val="accent1"/>
          </a:lnRef>
          <a:fillRef idx="0">
            <a:schemeClr val="accent1"/>
          </a:fillRef>
          <a:effectRef idx="0">
            <a:schemeClr val="accent1"/>
          </a:effectRef>
          <a:fontRef idx="minor">
            <a:schemeClr val="tx1"/>
          </a:fontRef>
        </p:style>
      </p:cxnSp>
      <p:cxnSp>
        <p:nvCxnSpPr>
          <p:cNvPr id="1024" name="Curved Connector 1023"/>
          <p:cNvCxnSpPr>
            <a:stCxn id="28" idx="1"/>
            <a:endCxn id="30" idx="3"/>
          </p:cNvCxnSpPr>
          <p:nvPr/>
        </p:nvCxnSpPr>
        <p:spPr>
          <a:xfrm rot="10800000" flipV="1">
            <a:off x="3703514" y="3861367"/>
            <a:ext cx="239008" cy="339238"/>
          </a:xfrm>
          <a:prstGeom prst="curvedConnector3">
            <a:avLst/>
          </a:prstGeom>
          <a:ln w="12700">
            <a:solidFill>
              <a:srgbClr val="008542"/>
            </a:solidFill>
          </a:ln>
        </p:spPr>
        <p:style>
          <a:lnRef idx="1">
            <a:schemeClr val="accent1"/>
          </a:lnRef>
          <a:fillRef idx="0">
            <a:schemeClr val="accent1"/>
          </a:fillRef>
          <a:effectRef idx="0">
            <a:schemeClr val="accent1"/>
          </a:effectRef>
          <a:fontRef idx="minor">
            <a:schemeClr val="tx1"/>
          </a:fontRef>
        </p:style>
      </p:cxnSp>
      <p:cxnSp>
        <p:nvCxnSpPr>
          <p:cNvPr id="1036" name="Curved Connector 1035"/>
          <p:cNvCxnSpPr>
            <a:stCxn id="28" idx="1"/>
            <a:endCxn id="31" idx="3"/>
          </p:cNvCxnSpPr>
          <p:nvPr/>
        </p:nvCxnSpPr>
        <p:spPr>
          <a:xfrm rot="10800000" flipV="1">
            <a:off x="3743044" y="3861366"/>
            <a:ext cx="199478" cy="1176323"/>
          </a:xfrm>
          <a:prstGeom prst="curvedConnector3">
            <a:avLst/>
          </a:prstGeom>
          <a:ln w="12700">
            <a:solidFill>
              <a:srgbClr val="008542"/>
            </a:solidFill>
          </a:ln>
        </p:spPr>
        <p:style>
          <a:lnRef idx="1">
            <a:schemeClr val="accent1"/>
          </a:lnRef>
          <a:fillRef idx="0">
            <a:schemeClr val="accent1"/>
          </a:fillRef>
          <a:effectRef idx="0">
            <a:schemeClr val="accent1"/>
          </a:effectRef>
          <a:fontRef idx="minor">
            <a:schemeClr val="tx1"/>
          </a:fontRef>
        </p:style>
      </p:cxnSp>
      <p:sp>
        <p:nvSpPr>
          <p:cNvPr id="1037" name="Rounded Rectangle 1036"/>
          <p:cNvSpPr/>
          <p:nvPr/>
        </p:nvSpPr>
        <p:spPr>
          <a:xfrm>
            <a:off x="8547652" y="2607265"/>
            <a:ext cx="333978" cy="293023"/>
          </a:xfrm>
          <a:prstGeom prst="round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8" name="Rectangle 1037"/>
          <p:cNvSpPr/>
          <p:nvPr/>
        </p:nvSpPr>
        <p:spPr>
          <a:xfrm>
            <a:off x="7212495" y="3451898"/>
            <a:ext cx="1645340" cy="1810793"/>
          </a:xfrm>
          <a:prstGeom prst="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47" name="Curved Connector 1046"/>
          <p:cNvCxnSpPr>
            <a:stCxn id="1037" idx="2"/>
            <a:endCxn id="1029" idx="0"/>
          </p:cNvCxnSpPr>
          <p:nvPr/>
        </p:nvCxnSpPr>
        <p:spPr>
          <a:xfrm rot="5400000">
            <a:off x="8107683" y="2844940"/>
            <a:ext cx="551610" cy="662307"/>
          </a:xfrm>
          <a:prstGeom prst="curvedConnector3">
            <a:avLst/>
          </a:prstGeom>
          <a:ln w="12700">
            <a:solidFill>
              <a:srgbClr val="008542"/>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447183" y="1504293"/>
            <a:ext cx="2267459" cy="830997"/>
          </a:xfrm>
          <a:prstGeom prst="rect">
            <a:avLst/>
          </a:prstGeom>
          <a:noFill/>
        </p:spPr>
        <p:txBody>
          <a:bodyPr wrap="square" rtlCol="0">
            <a:spAutoFit/>
          </a:bodyPr>
          <a:lstStyle/>
          <a:p>
            <a:r>
              <a:rPr lang="en-GB" sz="1200" dirty="0" smtClean="0"/>
              <a:t>Jump to date: click the button on the top right corner of the time slider to easily select the date</a:t>
            </a:r>
            <a:endParaRPr lang="en-GB" sz="1200" dirty="0"/>
          </a:p>
        </p:txBody>
      </p:sp>
      <p:cxnSp>
        <p:nvCxnSpPr>
          <p:cNvPr id="1050" name="Curved Connector 1049"/>
          <p:cNvCxnSpPr>
            <a:stCxn id="57" idx="2"/>
            <a:endCxn id="1037" idx="0"/>
          </p:cNvCxnSpPr>
          <p:nvPr/>
        </p:nvCxnSpPr>
        <p:spPr>
          <a:xfrm rot="16200000" flipH="1">
            <a:off x="8011790" y="1904413"/>
            <a:ext cx="271975" cy="1133728"/>
          </a:xfrm>
          <a:prstGeom prst="curvedConnector3">
            <a:avLst/>
          </a:prstGeom>
          <a:ln w="12700">
            <a:solidFill>
              <a:srgbClr val="0085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773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 window update</a:t>
            </a:r>
            <a:endParaRPr lang="en-GB" dirty="0"/>
          </a:p>
        </p:txBody>
      </p:sp>
      <p:sp>
        <p:nvSpPr>
          <p:cNvPr id="4" name="Footer Placeholder 3"/>
          <p:cNvSpPr>
            <a:spLocks noGrp="1"/>
          </p:cNvSpPr>
          <p:nvPr>
            <p:ph type="ftr" sz="quarter" idx="10"/>
          </p:nvPr>
        </p:nvSpPr>
        <p:spPr/>
        <p:txBody>
          <a:bodyPr/>
          <a:lstStyle/>
          <a:p>
            <a:r>
              <a:rPr lang="en-US" smtClean="0"/>
              <a:t>Swarm Science Meeting, Banff, 20-24/03/2017.</a:t>
            </a:r>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35" y="2458686"/>
            <a:ext cx="3600000" cy="538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35" y="3170576"/>
            <a:ext cx="3600000" cy="53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335" y="1779096"/>
            <a:ext cx="3600000" cy="535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H="1">
            <a:off x="220981" y="1918410"/>
            <a:ext cx="2228849" cy="822960"/>
          </a:xfrm>
          <a:prstGeom prst="line">
            <a:avLst/>
          </a:prstGeom>
          <a:ln w="12700">
            <a:solidFill>
              <a:srgbClr val="00854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1287" y="2046907"/>
            <a:ext cx="881270" cy="1315493"/>
          </a:xfrm>
          <a:prstGeom prst="line">
            <a:avLst/>
          </a:prstGeom>
          <a:ln w="12700">
            <a:solidFill>
              <a:srgbClr val="008542"/>
            </a:solidFill>
            <a:headEnd type="oval"/>
            <a:tailEnd type="triangle"/>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335" y="3938371"/>
            <a:ext cx="3600000" cy="515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4439478" y="1883420"/>
            <a:ext cx="3750365" cy="523220"/>
          </a:xfrm>
          <a:prstGeom prst="rect">
            <a:avLst/>
          </a:prstGeom>
          <a:noFill/>
        </p:spPr>
        <p:txBody>
          <a:bodyPr wrap="square" rtlCol="0">
            <a:spAutoFit/>
          </a:bodyPr>
          <a:lstStyle/>
          <a:p>
            <a:r>
              <a:rPr lang="en-GB" sz="1400" dirty="0" smtClean="0"/>
              <a:t>Click and drag the time window borders to increase/decrease size</a:t>
            </a:r>
            <a:endParaRPr lang="en-GB" sz="1400" dirty="0"/>
          </a:p>
        </p:txBody>
      </p:sp>
      <p:sp>
        <p:nvSpPr>
          <p:cNvPr id="20" name="Rectangle 19"/>
          <p:cNvSpPr/>
          <p:nvPr/>
        </p:nvSpPr>
        <p:spPr>
          <a:xfrm>
            <a:off x="86139" y="1702904"/>
            <a:ext cx="3750365" cy="208059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149708" y="3127513"/>
            <a:ext cx="3619879" cy="141135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4439478" y="3415151"/>
            <a:ext cx="3750365" cy="523220"/>
          </a:xfrm>
          <a:prstGeom prst="rect">
            <a:avLst/>
          </a:prstGeom>
          <a:noFill/>
        </p:spPr>
        <p:txBody>
          <a:bodyPr wrap="square" rtlCol="0">
            <a:spAutoFit/>
          </a:bodyPr>
          <a:lstStyle/>
          <a:p>
            <a:r>
              <a:rPr lang="en-GB" sz="1400" dirty="0" smtClean="0"/>
              <a:t>Click and drag the time window to move it leaving its size unchanged</a:t>
            </a:r>
            <a:endParaRPr lang="en-GB" sz="1400" dirty="0"/>
          </a:p>
        </p:txBody>
      </p:sp>
      <p:cxnSp>
        <p:nvCxnSpPr>
          <p:cNvPr id="22" name="Elbow Connector 21"/>
          <p:cNvCxnSpPr>
            <a:stCxn id="19" idx="1"/>
            <a:endCxn id="20" idx="3"/>
          </p:cNvCxnSpPr>
          <p:nvPr/>
        </p:nvCxnSpPr>
        <p:spPr>
          <a:xfrm rot="10800000" flipV="1">
            <a:off x="3836504" y="2145030"/>
            <a:ext cx="602974" cy="598170"/>
          </a:xfrm>
          <a:prstGeom prst="bentConnector3">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26" idx="1"/>
            <a:endCxn id="25" idx="3"/>
          </p:cNvCxnSpPr>
          <p:nvPr/>
        </p:nvCxnSpPr>
        <p:spPr>
          <a:xfrm rot="10800000" flipV="1">
            <a:off x="3769588" y="3676760"/>
            <a:ext cx="669891" cy="156431"/>
          </a:xfrm>
          <a:prstGeom prst="bentConnector3">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5097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Analytics View: parameters selection</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3095" y="1801604"/>
            <a:ext cx="5400000" cy="2999688"/>
          </a:xfr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381" y="2498035"/>
            <a:ext cx="668730" cy="866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49617" y="1824120"/>
            <a:ext cx="2849218" cy="2862322"/>
          </a:xfrm>
          <a:prstGeom prst="rect">
            <a:avLst/>
          </a:prstGeom>
          <a:noFill/>
        </p:spPr>
        <p:txBody>
          <a:bodyPr wrap="square" rtlCol="0">
            <a:spAutoFit/>
          </a:bodyPr>
          <a:lstStyle/>
          <a:p>
            <a:r>
              <a:rPr lang="en-GB" dirty="0" smtClean="0"/>
              <a:t>Scatter Plot can be customized selecting the parameters to be represented on the X-axis and Y-axis</a:t>
            </a:r>
          </a:p>
          <a:p>
            <a:endParaRPr lang="en-GB" dirty="0"/>
          </a:p>
          <a:p>
            <a:r>
              <a:rPr lang="en-GB" dirty="0" smtClean="0"/>
              <a:t>The “Save as Image” button can be used to save the plot into a file.</a:t>
            </a:r>
            <a:endParaRPr lang="en-GB" dirty="0"/>
          </a:p>
        </p:txBody>
      </p:sp>
      <p:sp>
        <p:nvSpPr>
          <p:cNvPr id="4" name="Rounded Rectangle 3"/>
          <p:cNvSpPr/>
          <p:nvPr/>
        </p:nvSpPr>
        <p:spPr>
          <a:xfrm>
            <a:off x="5015948" y="1954696"/>
            <a:ext cx="394163" cy="132521"/>
          </a:xfrm>
          <a:prstGeom prst="roundRect">
            <a:avLst/>
          </a:prstGeom>
          <a:no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6"/>
          <p:cNvSpPr>
            <a:spLocks noGrp="1"/>
          </p:cNvSpPr>
          <p:nvPr>
            <p:ph type="ftr" sz="quarter" idx="10"/>
          </p:nvPr>
        </p:nvSpPr>
        <p:spPr/>
        <p:txBody>
          <a:bodyPr/>
          <a:lstStyle/>
          <a:p>
            <a:r>
              <a:rPr lang="en-US" smtClean="0"/>
              <a:t>Swarm Science Meeting, Banff, 20-24/03/2017.</a:t>
            </a:r>
            <a:endParaRPr lang="en-GB"/>
          </a:p>
        </p:txBody>
      </p:sp>
    </p:spTree>
    <p:extLst>
      <p:ext uri="{BB962C8B-B14F-4D97-AF65-F5344CB8AC3E}">
        <p14:creationId xmlns:p14="http://schemas.microsoft.com/office/powerpoint/2010/main" val="3488380308"/>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1_Default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1_Default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ESA_Documents" ma:contentTypeID="0x010100B93108F87DD4F24BAE6D0E809C37974D0093006EA08DD1274781E451231B1D33FF" ma:contentTypeVersion="43" ma:contentTypeDescription="" ma:contentTypeScope="" ma:versionID="dcdd705ddbd010904997fd1cffa4daf3">
  <xsd:schema xmlns:xsd="http://www.w3.org/2001/XMLSchema" xmlns:xs="http://www.w3.org/2001/XMLSchema" xmlns:p="http://schemas.microsoft.com/office/2006/metadata/properties" xmlns:ns2="ddc99d1b-0883-4f2c-a8e6-6d8ebaa0e5d6" xmlns:ns4="79698d97-f63a-41b2-bbd9-6d977d4c0053" targetNamespace="http://schemas.microsoft.com/office/2006/metadata/properties" ma:root="true" ma:fieldsID="7356afefc57208006e9d0b954afa19c5" ns2:_="" ns4:_="">
    <xsd:import namespace="ddc99d1b-0883-4f2c-a8e6-6d8ebaa0e5d6"/>
    <xsd:import namespace="79698d97-f63a-41b2-bbd9-6d977d4c0053"/>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2:Revision" minOccurs="0"/>
                <xsd:element ref="ns2:Status" minOccurs="0"/>
                <xsd:element ref="ns2:Distribution" minOccurs="0"/>
                <xsd:element ref="ns2:Organisational_x0020_entity" minOccurs="0"/>
                <xsd:element ref="ns2:Long_x0020_Title" minOccurs="0"/>
                <xsd:element ref="ns4:Document_x0020_Custodian"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xsd:simpleType>
        <xsd:restriction base="dms:Choice">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 Releasable to the Public"/>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ma:readOnly="false">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Long_x0020_Title" ma:index="22" nillable="true" ma:displayName="Long Title" ma:internalName="Long_x0020_Title">
      <xsd:simpleType>
        <xsd:restriction base="dms:Text">
          <xsd:maxLength value="255"/>
        </xsd:restriction>
      </xsd:simpleType>
    </xsd:element>
    <xsd:element name="_dlc_DocId" ma:index="24" nillable="true" ma:displayName="Document ID Value" ma:description="The value of the document ID assigned to this item."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9698d97-f63a-41b2-bbd9-6d977d4c0053" elementFormDefault="qualified">
    <xsd:import namespace="http://schemas.microsoft.com/office/2006/documentManagement/types"/>
    <xsd:import namespace="http://schemas.microsoft.com/office/infopath/2007/PartnerControls"/>
    <xsd:element name="Document_x0020_Custodian" ma:index="23" nillable="true" ma:displayName="Document Custodian" ma:list="UserInfo" ma:SharePointGroup="0" ma:internalName="Document_x0020_Custodia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Revision xmlns="ddc99d1b-0883-4f2c-a8e6-6d8ebaa0e5d6">1</Revision>
    <Distribution xmlns="ddc99d1b-0883-4f2c-a8e6-6d8ebaa0e5d6" xsi:nil="true"/>
    <Organisational_x0020_entity xmlns="ddc99d1b-0883-4f2c-a8e6-6d8ebaa0e5d6" xsi:nil="true"/>
    <Document_x0020_Type xmlns="ddc99d1b-0883-4f2c-a8e6-6d8ebaa0e5d6" xsi:nil="true"/>
    <Classification xmlns="ddc99d1b-0883-4f2c-a8e6-6d8ebaa0e5d6" xsi:nil="true"/>
    <Issue_x0020_Date xmlns="ddc99d1b-0883-4f2c-a8e6-6d8ebaa0e5d6" xsi:nil="true"/>
    <Issue xmlns="ddc99d1b-0883-4f2c-a8e6-6d8ebaa0e5d6">0</Issue>
    <Document_x0020_Custodian xmlns="79698d97-f63a-41b2-bbd9-6d977d4c0053">
      <UserInfo>
        <DisplayName>Luca Mariani</DisplayName>
        <AccountId>2428</AccountId>
        <AccountType/>
      </UserInfo>
    </Document_x0020_Custodian>
    <Reference xmlns="ddc99d1b-0883-4f2c-a8e6-6d8ebaa0e5d6" xsi:nil="true"/>
    <Assign_x0020_document_x0020_reference xmlns="ddc99d1b-0883-4f2c-a8e6-6d8ebaa0e5d6">false</Assign_x0020_document_x0020_reference>
    <Classification_x0020_Caveat xmlns="ddc99d1b-0883-4f2c-a8e6-6d8ebaa0e5d6" xsi:nil="true"/>
    <Long_x0020_Title xmlns="ddc99d1b-0883-4f2c-a8e6-6d8ebaa0e5d6" xsi:nil="true"/>
    <Status xmlns="ddc99d1b-0883-4f2c-a8e6-6d8ebaa0e5d6" xsi:nil="true"/>
    <_dlc_DocId xmlns="ddc99d1b-0883-4f2c-a8e6-6d8ebaa0e5d6">PKKMWAM5UKCP-2118301924-2194</_dlc_DocId>
    <_dlc_DocIdUrl xmlns="ddc99d1b-0883-4f2c-a8e6-6d8ebaa0e5d6">
      <Url>https://esateamsite.sso.esa.int/DEOP/DPEOPG/_layouts/15/DocIdRedir.aspx?ID=PKKMWAM5UKCP-2118301924-2194</Url>
      <Description>PKKMWAM5UKCP-2118301924-2194</Description>
    </_dlc_DocIdUrl>
  </documentManagement>
</p:properties>
</file>

<file path=customXml/itemProps1.xml><?xml version="1.0" encoding="utf-8"?>
<ds:datastoreItem xmlns:ds="http://schemas.openxmlformats.org/officeDocument/2006/customXml" ds:itemID="{44D1B54B-3294-4A2A-8DEE-19C87F42C2AD}">
  <ds:schemaRefs>
    <ds:schemaRef ds:uri="http://schemas.microsoft.com/sharepoint/v3/contenttype/forms"/>
  </ds:schemaRefs>
</ds:datastoreItem>
</file>

<file path=customXml/itemProps2.xml><?xml version="1.0" encoding="utf-8"?>
<ds:datastoreItem xmlns:ds="http://schemas.openxmlformats.org/officeDocument/2006/customXml" ds:itemID="{C611D867-BE69-40FE-B0E7-4C283DEE30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79698d97-f63a-41b2-bbd9-6d977d4c00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3EEB64-BCAE-4155-868A-81FA7FD2B6D0}">
  <ds:schemaRefs>
    <ds:schemaRef ds:uri="http://schemas.microsoft.com/sharepoint/events"/>
  </ds:schemaRefs>
</ds:datastoreItem>
</file>

<file path=customXml/itemProps4.xml><?xml version="1.0" encoding="utf-8"?>
<ds:datastoreItem xmlns:ds="http://schemas.openxmlformats.org/officeDocument/2006/customXml" ds:itemID="{C064064A-0F0A-4EF7-8311-2D6C0A764C22}">
  <ds:schemaRefs>
    <ds:schemaRef ds:uri="http://schemas.microsoft.com/office/2006/metadata/properties"/>
    <ds:schemaRef ds:uri="http://schemas.microsoft.com/office/infopath/2007/PartnerControls"/>
    <ds:schemaRef ds:uri="ddc99d1b-0883-4f2c-a8e6-6d8ebaa0e5d6"/>
    <ds:schemaRef ds:uri="79698d97-f63a-41b2-bbd9-6d977d4c0053"/>
  </ds:schemaRefs>
</ds:datastoreItem>
</file>

<file path=docProps/app.xml><?xml version="1.0" encoding="utf-8"?>
<Properties xmlns="http://schemas.openxmlformats.org/officeDocument/2006/extended-properties" xmlns:vt="http://schemas.openxmlformats.org/officeDocument/2006/docPropsVTypes">
  <Template>Presentation.potx</Template>
  <TotalTime>0</TotalTime>
  <Words>1585</Words>
  <Application>Microsoft Office PowerPoint</Application>
  <PresentationFormat>On-screen Show (16:10)</PresentationFormat>
  <Paragraphs>172</Paragraphs>
  <Slides>24</Slides>
  <Notes>12</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Presentation</vt:lpstr>
      <vt:lpstr>Custom Design</vt:lpstr>
      <vt:lpstr>VirES for Swarm v2.0</vt:lpstr>
      <vt:lpstr>Layers</vt:lpstr>
      <vt:lpstr>Views</vt:lpstr>
      <vt:lpstr>View Projections</vt:lpstr>
      <vt:lpstr>Product parameters and settings</vt:lpstr>
      <vt:lpstr>Spatial and Temporal Data Selection</vt:lpstr>
      <vt:lpstr>Time Slider: date selection</vt:lpstr>
      <vt:lpstr>Time window update</vt:lpstr>
      <vt:lpstr>Analytics View: parameters selection</vt:lpstr>
      <vt:lpstr>Analytics View: zoom</vt:lpstr>
      <vt:lpstr>Data over-plotting</vt:lpstr>
      <vt:lpstr>Data Filtering</vt:lpstr>
      <vt:lpstr>Kp and Dst Visualization</vt:lpstr>
      <vt:lpstr>Data Download</vt:lpstr>
      <vt:lpstr>Download Manager: settings</vt:lpstr>
      <vt:lpstr>Download Manager: filters</vt:lpstr>
      <vt:lpstr>Download Manager: custom download parameters</vt:lpstr>
      <vt:lpstr>Download Manager: product preparation and download</vt:lpstr>
      <vt:lpstr>View of magnetic field models: SIFM, IGRF12, CHAOS-5</vt:lpstr>
      <vt:lpstr>Model parameters and settings</vt:lpstr>
      <vt:lpstr>Magnetic field lines</vt:lpstr>
      <vt:lpstr>Upload of custom model</vt:lpstr>
      <vt:lpstr>Residual visualization and analysis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VirES presentation for Banff</dc:title>
  <dc:creator>Luca Mariani</dc:creator>
  <cp:keywords/>
  <dc:description/>
  <cp:lastModifiedBy>Luca Mariani</cp:lastModifiedBy>
  <cp:revision>635</cp:revision>
  <cp:lastPrinted>2015-07-10T07:49:14Z</cp:lastPrinted>
  <dcterms:created xsi:type="dcterms:W3CDTF">2010-12-09T06:30:00Z</dcterms:created>
  <dcterms:modified xsi:type="dcterms:W3CDTF">2017-03-20T13:51:46Z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0x010100B93108F87DD4F24BAE6D0E809C37974D0093006EA08DD1274781E451231B1D33FF</vt:lpwstr>
  </property>
  <property fmtid="{D5CDD505-2E9C-101B-9397-08002B2CF9AE}" pid="3" name="_dlc_DocIdItemGuid">
    <vt:lpwstr>9d2062ed-d95c-4cd2-8fd6-d590f751581a</vt:lpwstr>
  </property>
</Properties>
</file>